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aveSubsetFonts="1">
  <p:sldMasterIdLst>
    <p:sldMasterId id="2147483733" r:id="rId13"/>
  </p:sldMasterIdLst>
  <p:sldIdLst>
    <p:sldId id="256" r:id="rId15"/>
    <p:sldId id="263" r:id="rId16"/>
    <p:sldId id="262" r:id="rId17"/>
    <p:sldId id="257" r:id="rId18"/>
    <p:sldId id="260" r:id="rId19"/>
    <p:sldId id="261" r:id="rId20"/>
  </p:sldIdLst>
  <p:sldSz cx="7560310" cy="10692130"/>
  <p:notesSz cx="6858000" cy="9144000"/>
  <p:defaultTextStyle>
    <a:defPPr>
      <a:defRPr lang="ko-KR"/>
    </a:defPPr>
    <a:lvl1pPr algn="l" marL="0" indent="0" defTabSz="914400">
      <a:buNone/>
      <a:defRPr lang="ko-KR" smtClean="0" sz="1800" baseline="0">
        <a:solidFill>
          <a:srgbClr val="000000"/>
        </a:solidFill>
        <a:latin typeface="±¼¸²"/>
        <a:ea typeface="±¼¸²"/>
      </a:defRPr>
    </a:lvl1pPr>
    <a:lvl2pPr lvl="1" marL="457200" indent="0" defTabSz="914400">
      <a:defRPr lang="ko-KR" smtClean="0"/>
    </a:lvl2pPr>
    <a:lvl3pPr lvl="2" marL="914400" indent="0" defTabSz="914400">
      <a:defRPr lang="ko-KR" smtClean="0"/>
    </a:lvl3pPr>
    <a:lvl4pPr lvl="3" marL="1371600" indent="0" defTabSz="914400">
      <a:defRPr lang="ko-KR" smtClean="0"/>
    </a:lvl4pPr>
    <a:lvl5pPr lvl="4" marL="1828800" indent="0" defTabSz="914400">
      <a:defRPr lang="ko-KR" smtClean="0"/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showOutlineIcons="0">
    <p:restoredLeft sz="15620"/>
    <p:restoredTop sz="94660"/>
  </p:normalViewPr>
  <p:slideViewPr>
    <p:cSldViewPr snapToGrid="1" snapToObjects="1">
      <p:cViewPr varScale="1">
        <p:scale>
          <a:sx n="51" d="100"/>
          <a:sy n="51" d="100"/>
        </p:scale>
        <p:origin x="-660" y="-84"/>
      </p:cViewPr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3" Type="http://schemas.openxmlformats.org/officeDocument/2006/relationships/slideMaster" Target="slideMasters/slideMaster1.xml"></Relationship><Relationship Id="rId14" Type="http://schemas.openxmlformats.org/officeDocument/2006/relationships/theme" Target="theme/theme1.xml"></Relationship><Relationship Id="rId15" Type="http://schemas.openxmlformats.org/officeDocument/2006/relationships/slide" Target="slides/slide1.xml"></Relationship><Relationship Id="rId16" Type="http://schemas.openxmlformats.org/officeDocument/2006/relationships/slide" Target="slides/slide2.xml"></Relationship><Relationship Id="rId17" Type="http://schemas.openxmlformats.org/officeDocument/2006/relationships/slide" Target="slides/slide3.xml"></Relationship><Relationship Id="rId18" Type="http://schemas.openxmlformats.org/officeDocument/2006/relationships/slide" Target="slides/slide4.xml"></Relationship><Relationship Id="rId19" Type="http://schemas.openxmlformats.org/officeDocument/2006/relationships/slide" Target="slides/slide5.xml"></Relationship><Relationship Id="rId20" Type="http://schemas.openxmlformats.org/officeDocument/2006/relationships/slide" Target="slides/slide6.xml"></Relationship><Relationship Id="rId21" Type="http://schemas.openxmlformats.org/officeDocument/2006/relationships/viewProps" Target="viewProps.xml"></Relationship><Relationship Id="rId22" Type="http://schemas.openxmlformats.org/officeDocument/2006/relationships/presProps" Target="presProps.xml"></Relationship></Relationships>
</file>

<file path=ppt/slideLayouts/_rels/slideLayout1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10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11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2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3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4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5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6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7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8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9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ctrTitle"/>
          </p:nvPr>
        </p:nvSpPr>
        <p:spPr>
          <a:xfrm rot="0">
            <a:off x="567055" y="3321685"/>
            <a:ext cx="6426835" cy="229425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59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제목 스타일 편집</a:t>
            </a:r>
            <a:endParaRPr lang="ko-KR" altLang="en-US" sz="359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부제목 2"/>
          <p:cNvSpPr txBox="1">
            <a:spLocks/>
          </p:cNvSpPr>
          <p:nvPr>
            <p:ph type="subTitle" idx="1"/>
          </p:nvPr>
        </p:nvSpPr>
        <p:spPr>
          <a:xfrm rot="0">
            <a:off x="1134110" y="6059170"/>
            <a:ext cx="5292725" cy="273621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98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198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슬라이드 번호 개체 틀 3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날짜 개체 틀 4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바닥글 개체 틀 5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378460" y="427355"/>
            <a:ext cx="6804025" cy="178244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59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제목 스타일 편집</a:t>
            </a:r>
            <a:endParaRPr lang="ko-KR" altLang="en-US" sz="359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세로 텍스트 개체 틀 2"/>
          <p:cNvSpPr txBox="1">
            <a:spLocks/>
          </p:cNvSpPr>
          <p:nvPr>
            <p:ph type="body" orient="vert" idx="1"/>
          </p:nvPr>
        </p:nvSpPr>
        <p:spPr>
          <a:xfrm rot="0">
            <a:off x="378460" y="2494915"/>
            <a:ext cx="6804025" cy="7056755"/>
          </a:xfrm>
          <a:prstGeom prst="rect"/>
        </p:spPr>
        <p:txBody>
          <a:bodyPr wrap="square" lIns="91440" tIns="45720" rIns="91440" bIns="45720" vert="eaVert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슬라이드 번호 개체 틀 3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날짜 개체 틀 4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바닥글 개체 틀 5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 txBox="1">
            <a:spLocks/>
          </p:cNvSpPr>
          <p:nvPr>
            <p:ph type="title" orient="vert"/>
          </p:nvPr>
        </p:nvSpPr>
        <p:spPr>
          <a:xfrm rot="0">
            <a:off x="5481320" y="427355"/>
            <a:ext cx="1701165" cy="9124315"/>
          </a:xfrm>
          <a:prstGeom prst="rect"/>
        </p:spPr>
        <p:txBody>
          <a:bodyPr wrap="square" lIns="91440" tIns="45720" rIns="91440" bIns="45720" vert="eaVert" anchor="ctr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59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359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세로 텍스트 개체 틀 2"/>
          <p:cNvSpPr txBox="1">
            <a:spLocks/>
          </p:cNvSpPr>
          <p:nvPr>
            <p:ph type="body" orient="vert" idx="1"/>
          </p:nvPr>
        </p:nvSpPr>
        <p:spPr>
          <a:xfrm rot="0">
            <a:off x="378460" y="427355"/>
            <a:ext cx="4981575" cy="9124315"/>
          </a:xfrm>
          <a:prstGeom prst="rect"/>
        </p:spPr>
        <p:txBody>
          <a:bodyPr wrap="square" lIns="91440" tIns="45720" rIns="91440" bIns="45720" vert="eaVert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슬라이드 번호 개체 틀 3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날짜 개체 틀 4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바닥글 개체 틀 5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378460" y="427355"/>
            <a:ext cx="6804025" cy="178244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59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제목 스타일 편집</a:t>
            </a:r>
            <a:endParaRPr lang="ko-KR" altLang="en-US" sz="359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내용 개체 틀 2"/>
          <p:cNvSpPr txBox="1">
            <a:spLocks/>
          </p:cNvSpPr>
          <p:nvPr>
            <p:ph type="obj" idx="1"/>
          </p:nvPr>
        </p:nvSpPr>
        <p:spPr>
          <a:xfrm rot="0">
            <a:off x="378460" y="2494915"/>
            <a:ext cx="6804025" cy="705675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슬라이드 번호 개체 틀 3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날짜 개체 틀 4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바닥글 개체 틀 5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597535" y="4534535"/>
            <a:ext cx="6425565" cy="233616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32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텍스트 개체 틀 2"/>
          <p:cNvSpPr txBox="1">
            <a:spLocks/>
          </p:cNvSpPr>
          <p:nvPr>
            <p:ph type="body" idx="1"/>
          </p:nvPr>
        </p:nvSpPr>
        <p:spPr>
          <a:xfrm rot="0">
            <a:off x="597535" y="6870700"/>
            <a:ext cx="6425565" cy="212407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1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161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슬라이드 번호 개체 틀 3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날짜 개체 틀 4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바닥글 개체 틀 5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378460" y="427355"/>
            <a:ext cx="6804025" cy="178244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59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제목 스타일 편집</a:t>
            </a:r>
            <a:endParaRPr lang="ko-KR" altLang="en-US" sz="359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내용 개체 틀 2"/>
          <p:cNvSpPr txBox="1">
            <a:spLocks/>
          </p:cNvSpPr>
          <p:nvPr>
            <p:ph type="obj" idx="1"/>
          </p:nvPr>
        </p:nvSpPr>
        <p:spPr>
          <a:xfrm rot="0">
            <a:off x="377825" y="2494915"/>
            <a:ext cx="3342005" cy="705675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내용 개체 틀 3"/>
          <p:cNvSpPr txBox="1">
            <a:spLocks/>
          </p:cNvSpPr>
          <p:nvPr>
            <p:ph type="obj" idx="2"/>
          </p:nvPr>
        </p:nvSpPr>
        <p:spPr>
          <a:xfrm rot="0">
            <a:off x="3839844" y="2494915"/>
            <a:ext cx="3342005" cy="705675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슬라이드 번호 개체 틀 4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날짜 개체 틀 5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7" name="바닥글 개체 틀 6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378460" y="427355"/>
            <a:ext cx="6804025" cy="178244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59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제목 스타일 편집</a:t>
            </a:r>
            <a:endParaRPr lang="ko-KR" altLang="en-US" sz="359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텍스트 개체 틀 2"/>
          <p:cNvSpPr txBox="1">
            <a:spLocks/>
          </p:cNvSpPr>
          <p:nvPr>
            <p:ph type="body" idx="1"/>
          </p:nvPr>
        </p:nvSpPr>
        <p:spPr>
          <a:xfrm rot="0">
            <a:off x="377825" y="2395855"/>
            <a:ext cx="3342005" cy="99758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98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198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3839844" y="2395855"/>
            <a:ext cx="3342005" cy="99758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98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198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내용 개체 틀 4"/>
          <p:cNvSpPr txBox="1">
            <a:spLocks/>
          </p:cNvSpPr>
          <p:nvPr>
            <p:ph type="obj" idx="3"/>
          </p:nvPr>
        </p:nvSpPr>
        <p:spPr>
          <a:xfrm rot="0">
            <a:off x="377825" y="3394075"/>
            <a:ext cx="3342005" cy="615759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내용 개체 틀 5"/>
          <p:cNvSpPr txBox="1">
            <a:spLocks/>
          </p:cNvSpPr>
          <p:nvPr>
            <p:ph type="obj" idx="4"/>
          </p:nvPr>
        </p:nvSpPr>
        <p:spPr>
          <a:xfrm rot="0">
            <a:off x="3839844" y="3394075"/>
            <a:ext cx="3342005" cy="615759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7" name="슬라이드 번호 개체 틀 6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8" name="날짜 개체 틀 7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9" name="바닥글 개체 틀 8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378460" y="427355"/>
            <a:ext cx="6804025" cy="178244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59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제목 스타일 편집</a:t>
            </a:r>
            <a:endParaRPr lang="ko-KR" altLang="en-US" sz="359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슬라이드 번호 개체 틀 2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날짜 개체 틀 3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바닥글 개체 틀 4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날짜 개체 틀 2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바닥글 개체 틀 3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377825" y="427355"/>
            <a:ext cx="2487295" cy="181038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1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161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내용 개체 틀 2"/>
          <p:cNvSpPr txBox="1">
            <a:spLocks/>
          </p:cNvSpPr>
          <p:nvPr>
            <p:ph type="obj" idx="1"/>
          </p:nvPr>
        </p:nvSpPr>
        <p:spPr>
          <a:xfrm rot="0">
            <a:off x="2956560" y="712470"/>
            <a:ext cx="4225925" cy="855408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377825" y="2237740"/>
            <a:ext cx="2487295" cy="731329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슬라이드 번호 개체 틀 4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날짜 개체 틀 5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7" name="바닥글 개체 틀 6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377825" y="427355"/>
            <a:ext cx="2487295" cy="181038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1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161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텍스트 개체 틀 2"/>
          <p:cNvSpPr txBox="1">
            <a:spLocks/>
          </p:cNvSpPr>
          <p:nvPr>
            <p:ph type="body" idx="1"/>
          </p:nvPr>
        </p:nvSpPr>
        <p:spPr>
          <a:xfrm rot="0">
            <a:off x="377825" y="2237740"/>
            <a:ext cx="2487295" cy="731329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부제목 스타일 편집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그림 개체 틀 3"/>
          <p:cNvSpPr txBox="1">
            <a:spLocks/>
          </p:cNvSpPr>
          <p:nvPr>
            <p:ph type="pic" idx="2"/>
          </p:nvPr>
        </p:nvSpPr>
        <p:spPr>
          <a:xfrm rot="0">
            <a:off x="2956560" y="712470"/>
            <a:ext cx="4225925" cy="855408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그림</a:t>
            </a:r>
            <a:endParaRPr lang="ko-KR" altLang="en-US" sz="200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슬라이드 번호 개체 틀 4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날짜 개체 틀 5"/>
          <p:cNvSpPr txBox="1">
            <a:spLocks/>
          </p:cNvSpPr>
          <p:nvPr>
            <p:ph type="dt" idx="10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7" name="바닥글 개체 틀 6"/>
          <p:cNvSpPr txBox="1">
            <a:spLocks/>
          </p:cNvSpPr>
          <p:nvPr>
            <p:ph type="ftr" idx="11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Masters/_rels/slideMaster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.xml"></Relationship><Relationship Id="rId2" Type="http://schemas.openxmlformats.org/officeDocument/2006/relationships/slideLayout" Target="../slideLayouts/slideLayout2.xml"></Relationship><Relationship Id="rId3" Type="http://schemas.openxmlformats.org/officeDocument/2006/relationships/slideLayout" Target="../slideLayouts/slideLayout3.xml"></Relationship><Relationship Id="rId4" Type="http://schemas.openxmlformats.org/officeDocument/2006/relationships/slideLayout" Target="../slideLayouts/slideLayout4.xml"></Relationship><Relationship Id="rId5" Type="http://schemas.openxmlformats.org/officeDocument/2006/relationships/slideLayout" Target="../slideLayouts/slideLayout5.xml"></Relationship><Relationship Id="rId6" Type="http://schemas.openxmlformats.org/officeDocument/2006/relationships/slideLayout" Target="../slideLayouts/slideLayout6.xml"></Relationship><Relationship Id="rId7" Type="http://schemas.openxmlformats.org/officeDocument/2006/relationships/slideLayout" Target="../slideLayouts/slideLayout7.xml"></Relationship><Relationship Id="rId8" Type="http://schemas.openxmlformats.org/officeDocument/2006/relationships/slideLayout" Target="../slideLayouts/slideLayout8.xml"></Relationship><Relationship Id="rId9" Type="http://schemas.openxmlformats.org/officeDocument/2006/relationships/slideLayout" Target="../slideLayouts/slideLayout9.xml"></Relationship><Relationship Id="rId10" Type="http://schemas.openxmlformats.org/officeDocument/2006/relationships/slideLayout" Target="../slideLayouts/slideLayout10.xml"></Relationship><Relationship Id="rId11" Type="http://schemas.openxmlformats.org/officeDocument/2006/relationships/slideLayout" Target="../slideLayouts/slideLayout11.xml"></Relationship><Relationship Id="rId12" Type="http://schemas.openxmlformats.org/officeDocument/2006/relationships/theme" Target="../theme/theme1.xml"></Relationship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/>
          </p:cNvSpPr>
          <p:nvPr>
            <p:ph type="title"/>
          </p:nvPr>
        </p:nvSpPr>
        <p:spPr>
          <a:xfrm rot="0">
            <a:off x="378460" y="427355"/>
            <a:ext cx="6804025" cy="178244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59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제목 스타일 편집</a:t>
            </a:r>
            <a:endParaRPr lang="ko-KR" altLang="en-US" sz="359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3" name="텍스트 개체 틀 2"/>
          <p:cNvSpPr txBox="1">
            <a:spLocks/>
          </p:cNvSpPr>
          <p:nvPr>
            <p:ph type="body" idx="1"/>
          </p:nvPr>
        </p:nvSpPr>
        <p:spPr>
          <a:xfrm rot="0">
            <a:off x="378460" y="2494915"/>
            <a:ext cx="6804025" cy="705675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1416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73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마스터 텍스트 스타일을 편집합니다</a:t>
            </a:r>
            <a:endParaRPr lang="ko-KR" altLang="en-US" sz="173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5988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48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둘째 수준</a:t>
            </a:r>
            <a:endParaRPr lang="ko-KR" altLang="en-US" sz="148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0560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24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셋째 수준</a:t>
            </a:r>
            <a:endParaRPr lang="ko-KR" altLang="en-US" sz="124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5132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1115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넷째 수준</a:t>
            </a:r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  <a:p>
            <a:pPr marL="1970405" indent="-141605" algn="l" fontAlgn="auto" defTabSz="508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나눔고딕"/>
              <a:buChar char="•"/>
            </a:pPr>
            <a:r>
              <a:rPr lang="en-US" altLang="ko-KR" sz="990" cap="none" dirty="0" smtClean="0" b="0">
                <a:solidFill>
                  <a:schemeClr val="tx1"/>
                </a:solidFill>
                <a:latin typeface="나눔고딕" charset="0"/>
                <a:ea typeface="나눔고딕" charset="0"/>
              </a:rPr>
              <a:t>다섯째 수준</a:t>
            </a:r>
            <a:endParaRPr lang="ko-KR" altLang="en-US" sz="990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4" name="슬라이드 번호 개체 틀 3"/>
          <p:cNvSpPr txBox="1">
            <a:spLocks/>
          </p:cNvSpPr>
          <p:nvPr>
            <p:ph type="sldNum" idx="12"/>
          </p:nvPr>
        </p:nvSpPr>
        <p:spPr>
          <a:xfrm rot="0">
            <a:off x="5670550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1</a:t>
            </a:fld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5" name="날짜 개체 틀 4"/>
          <p:cNvSpPr txBox="1">
            <a:spLocks/>
          </p:cNvSpPr>
          <p:nvPr>
            <p:ph type="dt" idx="2"/>
          </p:nvPr>
        </p:nvSpPr>
        <p:spPr>
          <a:xfrm rot="0">
            <a:off x="377825" y="9765030"/>
            <a:ext cx="151193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740" cap="none" dirty="0" smtClean="0" b="0">
                <a:solidFill>
                  <a:srgbClr val="898989"/>
                </a:solidFill>
                <a:latin typeface="나눔고딕" charset="0"/>
                <a:ea typeface="나눔고딕" charset="0"/>
              </a:rPr>
              <a:t>2018-10-19</a:t>
            </a:fld>
            <a:endParaRPr lang="ko-KR" altLang="en-US" sz="1115" cap="none" dirty="0" smtClean="0" b="0">
              <a:solidFill>
                <a:schemeClr val="tx1"/>
              </a:solidFill>
              <a:latin typeface="나눔고딕" charset="0"/>
              <a:ea typeface="나눔고딕" charset="0"/>
            </a:endParaRPr>
          </a:p>
        </p:txBody>
      </p:sp>
      <p:sp>
        <p:nvSpPr>
          <p:cNvPr id="6" name="바닥글 개체 틀 5"/>
          <p:cNvSpPr txBox="1">
            <a:spLocks/>
          </p:cNvSpPr>
          <p:nvPr>
            <p:ph type="ftr" idx="3"/>
          </p:nvPr>
        </p:nvSpPr>
        <p:spPr>
          <a:xfrm rot="0">
            <a:off x="2646680" y="9765030"/>
            <a:ext cx="2267585" cy="71310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algn="ct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740" cap="none" dirty="0" smtClean="0" b="0">
              <a:solidFill>
                <a:srgbClr val="898989"/>
              </a:solidFill>
              <a:latin typeface="나눔고딕" charset="0"/>
              <a:ea typeface="나눔고딕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xStyles>
    <p:titleStyle>
      <a:lvl1pPr algn="ctr" marL="0" indent="0" defTabSz="914400" latinLnBrk="1">
        <a:buNone/>
        <a:defRPr lang="ko-KR" smtClean="0" sz="4400" baseline="0">
          <a:solidFill>
            <a:srgbClr val="000000"/>
          </a:solidFill>
          <a:latin typeface="±¼¸²"/>
          <a:ea typeface="±¼¸²"/>
        </a:defRPr>
      </a:lvl1pPr>
    </p:titleStyle>
    <p:bodyStyle>
      <a:lvl1pPr algn="l" marL="342900" indent="-342900" defTabSz="914400" latinLnBrk="1">
        <a:spcBef>
          <a:spcPct val="20000"/>
        </a:spcBef>
        <a:buFont typeface="±¼¸²"/>
        <a:buChar char="•"/>
        <a:defRPr lang="ko-KR" smtClean="0" sz="2800" baseline="0">
          <a:solidFill>
            <a:srgbClr val="000000"/>
          </a:solidFill>
          <a:latin typeface="±¼¸²"/>
          <a:ea typeface="±¼¸²"/>
        </a:defRPr>
      </a:lvl1pPr>
      <a:lvl2pPr lvl="1" marL="742950" indent="-285750" defTabSz="914400" latinLnBrk="1">
        <a:buChar char="-"/>
        <a:defRPr lang="ko-KR" smtClean="0" sz="2400"/>
      </a:lvl2pPr>
      <a:lvl3pPr lvl="2" marL="1143000" indent="-228600" defTabSz="914400" latinLnBrk="1">
        <a:buChar char="●"/>
        <a:defRPr lang="ko-KR" smtClean="0" sz="2000"/>
      </a:lvl3pPr>
      <a:lvl4pPr lvl="3" marL="1600200" indent="-228600" defTabSz="914400" latinLnBrk="1">
        <a:buChar char="-"/>
        <a:defRPr lang="ko-KR" smtClean="0" sz="1800"/>
      </a:lvl4pPr>
      <a:lvl5pPr lvl="4" marL="2057400" indent="-228600" defTabSz="914400" latinLnBrk="1">
        <a:buChar char="»"/>
        <a:defRPr lang="ko-KR" smtClean="0" sz="1800"/>
      </a:lvl5pPr>
    </p:bodyStyle>
    <p:otherStyle>
      <a:lvl1pPr algn="l" marL="0" indent="0" defTabSz="914400" latinLnBrk="1">
        <a:buNone/>
        <a:defRPr lang="ko-KR" smtClean="0" sz="1800" baseline="0">
          <a:solidFill>
            <a:srgbClr val="000000"/>
          </a:solidFill>
          <a:latin typeface="±¼¸²"/>
          <a:ea typeface="±¼¸²"/>
        </a:defRPr>
      </a:lvl1pPr>
      <a:lvl2pPr lvl="1" marL="457200" indent="0" defTabSz="914400" latinLnBrk="1">
        <a:defRPr lang="ko-KR" smtClean="0"/>
      </a:lvl2pPr>
      <a:lvl3pPr lvl="2" marL="914400" indent="0" defTabSz="914400" latinLnBrk="1">
        <a:defRPr lang="ko-KR" smtClean="0"/>
      </a:lvl3pPr>
      <a:lvl4pPr lvl="3" marL="1371600" indent="0" defTabSz="914400" latinLnBrk="1">
        <a:defRPr lang="ko-KR" smtClean="0"/>
      </a:lvl4pPr>
      <a:lvl5pPr lvl="4" marL="1828800" indent="0" defTabSz="914400" latinLnBrk="1">
        <a:defRPr lang="ko-KR" smtClean="0"/>
      </a:lvl5pPr>
    </p:otherStyle>
  </p:txStyles>
</p:sldMaster>
</file>

<file path=ppt/slides/_rels/slide1.xml.rels><?xml version="1.0" encoding="UTF-8"?>
<Relationships xmlns="http://schemas.openxmlformats.org/package/2006/relationships"><Relationship Id="rId3" Type="http://schemas.openxmlformats.org/officeDocument/2006/relationships/image" Target="../media/fImage63886652173120.jpeg"></Relationship><Relationship Id="rId4" Type="http://schemas.openxmlformats.org/officeDocument/2006/relationships/slideLayout" Target="../slideLayouts/slideLayout1.xml"></Relationship></Relationships>
</file>

<file path=ppt/slides/_rels/slide2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.xml"></Relationship><Relationship Id="rId2" Type="http://schemas.openxmlformats.org/officeDocument/2006/relationships/image" Target="../media/fImage916377318240.jpeg"></Relationship></Relationships>
</file>

<file path=ppt/slides/_rels/slide3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.xml"></Relationship><Relationship Id="rId2" Type="http://schemas.openxmlformats.org/officeDocument/2006/relationships/image" Target="../media/fImage49862252457158.jpeg"></Relationship></Relationships>
</file>

<file path=ppt/slides/_rels/slide4.xml.rels><?xml version="1.0" encoding="UTF-8"?>
<Relationships xmlns="http://schemas.openxmlformats.org/package/2006/relationships"><Relationship Id="rId3" Type="http://schemas.openxmlformats.org/officeDocument/2006/relationships/image" Target="../media/fImage51969792989453.jpeg"></Relationship><Relationship Id="rId4" Type="http://schemas.openxmlformats.org/officeDocument/2006/relationships/slideLayout" Target="../slideLayouts/slideLayout2.xml"></Relationship></Relationships>
</file>

<file path=ppt/slides/_rels/slide5.xml.rels><?xml version="1.0" encoding="UTF-8"?>
<Relationships xmlns="http://schemas.openxmlformats.org/package/2006/relationships"><Relationship Id="rId2" Type="http://schemas.openxmlformats.org/officeDocument/2006/relationships/image" Target="../media/fImage3055011266031.jpeg"></Relationship><Relationship Id="rId3" Type="http://schemas.openxmlformats.org/officeDocument/2006/relationships/image" Target="../media/fImage100271308588.png"></Relationship><Relationship Id="rId4" Type="http://schemas.openxmlformats.org/officeDocument/2006/relationships/image" Target="../media/fImage10027134589.png"></Relationship><Relationship Id="rId5" Type="http://schemas.openxmlformats.org/officeDocument/2006/relationships/image" Target="../media/fImage100271384873.png"></Relationship><Relationship Id="rId6" Type="http://schemas.openxmlformats.org/officeDocument/2006/relationships/slideLayout" Target="../slideLayouts/slideLayout2.xml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image" Target="../media/fImage2992961448877.png"></Relationship><Relationship Id="rId3" Type="http://schemas.openxmlformats.org/officeDocument/2006/relationships/image" Target="../media/fImage178711467304.png"></Relationship><Relationship Id="rId4" Type="http://schemas.openxmlformats.org/officeDocument/2006/relationships/image" Target="../media/fImage12143311499358.png"></Relationship><Relationship Id="rId5" Type="http://schemas.openxmlformats.org/officeDocument/2006/relationships/image" Target="../media/fImage172861501200.png"></Relationship><Relationship Id="rId6" Type="http://schemas.openxmlformats.org/officeDocument/2006/relationships/image" Target="../media/fImage4626471617254.jpeg"></Relationship><Relationship Id="rId7" Type="http://schemas.openxmlformats.org/officeDocument/2006/relationships/image" Target="../media/fImage4698391628960.jpeg"></Relationship><Relationship Id="rId8" Type="http://schemas.openxmlformats.org/officeDocument/2006/relationships/image" Target="../media/fImage135611684915.png"></Relationship><Relationship Id="rId9" Type="http://schemas.openxmlformats.org/officeDocument/2006/relationships/slideLayout" Target="../slideLayouts/slideLayout2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/Users/jhoh/Library/Group Containers/L48J367XN4.com.infraware.PolarisOffice/EngineTemp/16568/fImage6388665217312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0" y="0"/>
            <a:ext cx="7560945" cy="10692765"/>
          </a:xfrm>
          <a:prstGeom prst="rect"/>
          <a:noFill/>
        </p:spPr>
      </p:pic>
      <p:sp>
        <p:nvSpPr>
          <p:cNvPr id="8" name="텍스트 상자 7"/>
          <p:cNvSpPr txBox="1">
            <a:spLocks/>
          </p:cNvSpPr>
          <p:nvPr/>
        </p:nvSpPr>
        <p:spPr>
          <a:xfrm rot="0">
            <a:off x="1508760" y="5464175"/>
            <a:ext cx="135699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지점명 및 연락처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9" name="텍스트 상자 8"/>
          <p:cNvSpPr txBox="1">
            <a:spLocks/>
          </p:cNvSpPr>
          <p:nvPr/>
        </p:nvSpPr>
        <p:spPr>
          <a:xfrm rot="0">
            <a:off x="1506855" y="5770880"/>
            <a:ext cx="640715" cy="27813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연자명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0" name="텍스트 상자 9"/>
          <p:cNvSpPr txBox="1">
            <a:spLocks/>
          </p:cNvSpPr>
          <p:nvPr/>
        </p:nvSpPr>
        <p:spPr>
          <a:xfrm rot="0">
            <a:off x="1520190" y="6116320"/>
            <a:ext cx="793115" cy="27813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날짜기입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1" name="텍스트 상자 10"/>
          <p:cNvSpPr txBox="1">
            <a:spLocks/>
          </p:cNvSpPr>
          <p:nvPr/>
        </p:nvSpPr>
        <p:spPr>
          <a:xfrm rot="0">
            <a:off x="1520190" y="6442075"/>
            <a:ext cx="793115" cy="27813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장소기입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2" name="텍스트 상자 11"/>
          <p:cNvSpPr txBox="1">
            <a:spLocks/>
          </p:cNvSpPr>
          <p:nvPr/>
        </p:nvSpPr>
        <p:spPr>
          <a:xfrm rot="0">
            <a:off x="1194435" y="7748270"/>
            <a:ext cx="1028064" cy="277495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15:00~17:00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3" name="텍스트 상자 12"/>
          <p:cNvSpPr txBox="1">
            <a:spLocks/>
          </p:cNvSpPr>
          <p:nvPr/>
        </p:nvSpPr>
        <p:spPr>
          <a:xfrm rot="0">
            <a:off x="1194435" y="8119745"/>
            <a:ext cx="1028064" cy="277495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17:00~18:00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4" name="텍스트 상자 13"/>
          <p:cNvSpPr txBox="1">
            <a:spLocks/>
          </p:cNvSpPr>
          <p:nvPr/>
        </p:nvSpPr>
        <p:spPr>
          <a:xfrm rot="0">
            <a:off x="1194435" y="8623300"/>
            <a:ext cx="1028064" cy="277495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18:00~19:00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5" name="텍스트 상자 14"/>
          <p:cNvSpPr txBox="1">
            <a:spLocks/>
          </p:cNvSpPr>
          <p:nvPr/>
        </p:nvSpPr>
        <p:spPr>
          <a:xfrm rot="0">
            <a:off x="1194435" y="8983345"/>
            <a:ext cx="659130" cy="277495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19:00~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6" name="텍스트 상자 15"/>
          <p:cNvSpPr txBox="1">
            <a:spLocks/>
          </p:cNvSpPr>
          <p:nvPr/>
        </p:nvSpPr>
        <p:spPr>
          <a:xfrm rot="0">
            <a:off x="2217420" y="8983980"/>
            <a:ext cx="526415" cy="277495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Q&amp;A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/Users/jhoh/Library/Group Containers/L48J367XN4.com.infraware.PolarisOffice/EngineTemp/16568/fImage91637731824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1270" y="635"/>
            <a:ext cx="7560945" cy="10694670"/>
          </a:xfrm>
          <a:prstGeom prst="rect"/>
          <a:noFill/>
        </p:spPr>
      </p:pic>
      <p:sp>
        <p:nvSpPr>
          <p:cNvPr id="3" name="텍스트 상자 2"/>
          <p:cNvSpPr txBox="1">
            <a:spLocks/>
          </p:cNvSpPr>
          <p:nvPr/>
        </p:nvSpPr>
        <p:spPr>
          <a:xfrm rot="0">
            <a:off x="1329690" y="6294120"/>
            <a:ext cx="135699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지점명 및 연락처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4" name="텍스트 상자 3"/>
          <p:cNvSpPr txBox="1">
            <a:spLocks/>
          </p:cNvSpPr>
          <p:nvPr/>
        </p:nvSpPr>
        <p:spPr>
          <a:xfrm rot="0">
            <a:off x="1295400" y="6876415"/>
            <a:ext cx="6407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연자명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 rot="0">
            <a:off x="1278890" y="7177405"/>
            <a:ext cx="7931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날짜기입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rot="0">
            <a:off x="1278890" y="7440929"/>
            <a:ext cx="7931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장소기입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 rot="0">
            <a:off x="612140" y="8503920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15:00~17:00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8" name="텍스트 상자 7"/>
          <p:cNvSpPr txBox="1">
            <a:spLocks/>
          </p:cNvSpPr>
          <p:nvPr/>
        </p:nvSpPr>
        <p:spPr>
          <a:xfrm rot="0">
            <a:off x="612140" y="8875395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17:00~18:00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9" name="텍스트 상자 8"/>
          <p:cNvSpPr txBox="1">
            <a:spLocks/>
          </p:cNvSpPr>
          <p:nvPr/>
        </p:nvSpPr>
        <p:spPr>
          <a:xfrm rot="0">
            <a:off x="612140" y="9378950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18:00~19:00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0" name="텍스트 상자 9"/>
          <p:cNvSpPr txBox="1">
            <a:spLocks/>
          </p:cNvSpPr>
          <p:nvPr/>
        </p:nvSpPr>
        <p:spPr>
          <a:xfrm rot="0">
            <a:off x="612140" y="9738995"/>
            <a:ext cx="659130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19:00~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1" name="텍스트 상자 10"/>
          <p:cNvSpPr txBox="1">
            <a:spLocks/>
          </p:cNvSpPr>
          <p:nvPr/>
        </p:nvSpPr>
        <p:spPr>
          <a:xfrm rot="0">
            <a:off x="1777365" y="9739630"/>
            <a:ext cx="5264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Q&amp;A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/Users/jhoh/Library/Group Containers/L48J367XN4.com.infraware.PolarisOffice/EngineTemp/16568/fImage49862252457158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0" y="0"/>
            <a:ext cx="7560945" cy="10692765"/>
          </a:xfrm>
          <a:prstGeom prst="rect"/>
          <a:noFill/>
        </p:spPr>
      </p:pic>
      <p:sp>
        <p:nvSpPr>
          <p:cNvPr id="3" name="텍스트 상자 2"/>
          <p:cNvSpPr txBox="1">
            <a:spLocks/>
          </p:cNvSpPr>
          <p:nvPr/>
        </p:nvSpPr>
        <p:spPr>
          <a:xfrm rot="0">
            <a:off x="1339850" y="6602095"/>
            <a:ext cx="135699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지점명 및 연락처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4" name="텍스트 상자 3"/>
          <p:cNvSpPr txBox="1">
            <a:spLocks/>
          </p:cNvSpPr>
          <p:nvPr/>
        </p:nvSpPr>
        <p:spPr>
          <a:xfrm rot="0">
            <a:off x="1337945" y="6908800"/>
            <a:ext cx="6407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연자명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 rot="0">
            <a:off x="1351280" y="7254240"/>
            <a:ext cx="7931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날짜기입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rot="0">
            <a:off x="1351280" y="7579995"/>
            <a:ext cx="7931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장소기입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 rot="0">
            <a:off x="1434465" y="8637270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15:00~17:00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8" name="텍스트 상자 7"/>
          <p:cNvSpPr txBox="1">
            <a:spLocks/>
          </p:cNvSpPr>
          <p:nvPr/>
        </p:nvSpPr>
        <p:spPr>
          <a:xfrm rot="0">
            <a:off x="1434465" y="9008745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17:00~18:00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9" name="텍스트 상자 8"/>
          <p:cNvSpPr txBox="1">
            <a:spLocks/>
          </p:cNvSpPr>
          <p:nvPr/>
        </p:nvSpPr>
        <p:spPr>
          <a:xfrm rot="0">
            <a:off x="1434465" y="9512300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18:00~19:00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0" name="텍스트 상자 9"/>
          <p:cNvSpPr txBox="1">
            <a:spLocks/>
          </p:cNvSpPr>
          <p:nvPr/>
        </p:nvSpPr>
        <p:spPr>
          <a:xfrm rot="0">
            <a:off x="1434465" y="9872345"/>
            <a:ext cx="659130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19:00~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1" name="텍스트 상자 10"/>
          <p:cNvSpPr txBox="1">
            <a:spLocks/>
          </p:cNvSpPr>
          <p:nvPr/>
        </p:nvSpPr>
        <p:spPr>
          <a:xfrm rot="0">
            <a:off x="2564130" y="9872980"/>
            <a:ext cx="5264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Q&amp;A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/Users/jhoh/Library/Group Containers/L48J367XN4.com.infraware.PolarisOffice/EngineTemp/16568/fImage51969792989453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0" y="0"/>
            <a:ext cx="7560945" cy="10692765"/>
          </a:xfrm>
          <a:prstGeom prst="rect"/>
          <a:noFill/>
        </p:spPr>
      </p:pic>
      <p:sp>
        <p:nvSpPr>
          <p:cNvPr id="3" name="텍스트 상자 2"/>
          <p:cNvSpPr txBox="1">
            <a:spLocks/>
          </p:cNvSpPr>
          <p:nvPr/>
        </p:nvSpPr>
        <p:spPr>
          <a:xfrm rot="0">
            <a:off x="4662805" y="4780280"/>
            <a:ext cx="135699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1">
                <a:latin typeface="맑은 고딕" charset="0"/>
                <a:ea typeface="맑은 고딕" charset="0"/>
              </a:rPr>
              <a:t>지점명 및 연락처</a:t>
            </a:r>
            <a:endParaRPr lang="ko-KR" altLang="en-US" sz="1200" cap="none" dirty="0" smtClean="0" b="1">
              <a:latin typeface="맑은 고딕" charset="0"/>
              <a:ea typeface="맑은 고딕" charset="0"/>
            </a:endParaRPr>
          </a:p>
        </p:txBody>
      </p:sp>
      <p:sp>
        <p:nvSpPr>
          <p:cNvPr id="4" name="텍스트 상자 3"/>
          <p:cNvSpPr txBox="1">
            <a:spLocks/>
          </p:cNvSpPr>
          <p:nvPr/>
        </p:nvSpPr>
        <p:spPr>
          <a:xfrm rot="0">
            <a:off x="4669790" y="5550535"/>
            <a:ext cx="640715" cy="277495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1">
                <a:latin typeface="맑은 고딕" charset="0"/>
                <a:ea typeface="맑은 고딕" charset="0"/>
              </a:rPr>
              <a:t>연자명</a:t>
            </a:r>
            <a:endParaRPr lang="ko-KR" altLang="en-US" sz="1200" cap="none" dirty="0" smtClean="0" b="1"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 rot="0">
            <a:off x="1092835" y="4245610"/>
            <a:ext cx="3107055" cy="769620"/>
          </a:xfrm>
          <a:prstGeom prst="rect"/>
          <a:noFill/>
        </p:spPr>
        <p:txBody>
          <a:bodyPr wrap="square" lIns="91440" tIns="45720" rIns="91440" bIns="45720" vert="horz" anchor="t">
            <a:spAutoFit/>
          </a:bodyPr>
          <a:lstStyle/>
          <a:p>
            <a:pPr marL="0" indent="0" algn="ctr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dirty="0" smtClean="0" b="1">
                <a:latin typeface="맑은 고딕" charset="0"/>
                <a:ea typeface="맑은 고딕" charset="0"/>
              </a:rPr>
              <a:t>날 짜 기 입</a:t>
            </a:r>
            <a:endParaRPr lang="ko-KR" altLang="en-US" sz="4400" cap="none" dirty="0" smtClean="0" b="1"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rot="0">
            <a:off x="1136650" y="5017135"/>
            <a:ext cx="2927985" cy="461645"/>
          </a:xfrm>
          <a:prstGeom prst="rect"/>
          <a:noFill/>
        </p:spPr>
        <p:txBody>
          <a:bodyPr wrap="square" lIns="91440" tIns="45720" rIns="91440" bIns="45720" vert="horz" anchor="t">
            <a:spAutoFit/>
          </a:bodyPr>
          <a:lstStyle/>
          <a:p>
            <a:pPr marL="0" indent="0" algn="ctr" fontAlgn="auto" defTabSz="9144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cap="none" dirty="0" smtClean="0" b="1">
                <a:latin typeface="맑은 고딕" charset="0"/>
                <a:ea typeface="맑은 고딕" charset="0"/>
              </a:rPr>
              <a:t>장 소 기 입</a:t>
            </a:r>
            <a:endParaRPr lang="ko-KR" altLang="en-US" sz="2400" cap="none" dirty="0" smtClean="0" b="1">
              <a:latin typeface="맑은 고딕" charset="0"/>
              <a:ea typeface="맑은 고딕" charset="0"/>
            </a:endParaRPr>
          </a:p>
        </p:txBody>
      </p:sp>
      <p:sp>
        <p:nvSpPr>
          <p:cNvPr id="13" name="텍스트 상자 12"/>
          <p:cNvSpPr txBox="1">
            <a:spLocks/>
          </p:cNvSpPr>
          <p:nvPr/>
        </p:nvSpPr>
        <p:spPr>
          <a:xfrm rot="0">
            <a:off x="1029970" y="7646035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15:00~17:00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4" name="텍스트 상자 13"/>
          <p:cNvSpPr txBox="1">
            <a:spLocks/>
          </p:cNvSpPr>
          <p:nvPr/>
        </p:nvSpPr>
        <p:spPr>
          <a:xfrm rot="0">
            <a:off x="1029970" y="8017510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17:00~18:00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5" name="텍스트 상자 14"/>
          <p:cNvSpPr txBox="1">
            <a:spLocks/>
          </p:cNvSpPr>
          <p:nvPr/>
        </p:nvSpPr>
        <p:spPr>
          <a:xfrm rot="0">
            <a:off x="1029970" y="8521065"/>
            <a:ext cx="1028064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18:00~19:00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6" name="텍스트 상자 15"/>
          <p:cNvSpPr txBox="1">
            <a:spLocks/>
          </p:cNvSpPr>
          <p:nvPr/>
        </p:nvSpPr>
        <p:spPr>
          <a:xfrm rot="0">
            <a:off x="1029970" y="8881110"/>
            <a:ext cx="659130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19:00~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 rot="0">
            <a:off x="2008505" y="8881745"/>
            <a:ext cx="526415" cy="276860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latin typeface="맑은 고딕" charset="0"/>
                <a:ea typeface="맑은 고딕" charset="0"/>
              </a:rPr>
              <a:t>Q&amp;A</a:t>
            </a:r>
            <a:endParaRPr lang="ko-KR" altLang="en-US" sz="1200" cap="none" dirty="0" smtClean="0" b="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0" y="2540"/>
            <a:ext cx="7557135" cy="10689590"/>
          </a:xfrm>
          <a:prstGeom prst="rect"/>
          <a:noFill/>
        </p:spPr>
      </p:pic>
      <p:sp>
        <p:nvSpPr>
          <p:cNvPr id="3" name="Rectangle 2"/>
          <p:cNvSpPr>
            <a:spLocks/>
          </p:cNvSpPr>
          <p:nvPr/>
        </p:nvSpPr>
        <p:spPr>
          <a:xfrm rot="0">
            <a:off x="3625850" y="1460500"/>
            <a:ext cx="3931285" cy="838835"/>
          </a:xfrm>
          <a:prstGeom prst="rect"/>
          <a:solidFill>
            <a:schemeClr val="bg1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cap="none" dirty="0" smtClean="0" b="0">
                <a:solidFill>
                  <a:schemeClr val="tx1"/>
                </a:solidFill>
                <a:latin typeface="나눔바른고딕OTF" charset="0"/>
                <a:ea typeface="나눔바른고딕OTF" charset="0"/>
              </a:rPr>
              <a:t>DDA Basic Course | 고재호 원장 </a:t>
            </a:r>
            <a:endParaRPr lang="ko-KR" altLang="en-US" sz="1600" cap="none" dirty="0" smtClean="0" b="0">
              <a:solidFill>
                <a:schemeClr val="tx1"/>
              </a:solidFill>
              <a:latin typeface="나눔바른고딕OTF" charset="0"/>
              <a:ea typeface="나눔바른고딕OTF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spc="30" dirty="0" smtClean="0" b="0">
                <a:solidFill>
                  <a:schemeClr val="bg1">
                    <a:lumMod val="65000"/>
                  </a:schemeClr>
                </a:solidFill>
                <a:latin typeface="나눔바른고딕OTF" charset="0"/>
                <a:ea typeface="나눔바른고딕OTF" charset="0"/>
              </a:rPr>
              <a:t>주제 : Skill Up for Beginner of DIOnavi.</a:t>
            </a:r>
            <a:endParaRPr lang="ko-KR" altLang="en-US" sz="1200" cap="none" dirty="0" smtClean="0" b="0">
              <a:solidFill>
                <a:schemeClr val="bg1">
                  <a:lumMod val="65000"/>
                </a:schemeClr>
              </a:solidFill>
              <a:latin typeface="나눔바른고딕OTF" charset="0"/>
              <a:ea typeface="나눔바른고딕OTF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cap="none" dirty="0" smtClean="0" b="0">
              <a:solidFill>
                <a:schemeClr val="tx1"/>
              </a:solidFill>
              <a:latin typeface="나눔바른고딕OTF" charset="0"/>
              <a:ea typeface="나눔바른고딕OTF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100" cap="none" dirty="0" smtClean="0" b="0">
                <a:solidFill>
                  <a:schemeClr val="tx1"/>
                </a:solidFill>
                <a:latin typeface="나눔바른고딕OTF" charset="0"/>
                <a:ea typeface="나눔바른고딕OTF" charset="0"/>
              </a:rPr>
              <a:t>2018년 10월 20일(토) 15:00 | ㈜디오 HQ 7층 세미나실</a:t>
            </a:r>
            <a:endParaRPr lang="ko-KR" altLang="en-US" sz="1100" cap="none" dirty="0" smtClean="0" b="0">
              <a:solidFill>
                <a:schemeClr val="tx1"/>
              </a:solidFill>
              <a:latin typeface="나눔바른고딕OTF" charset="0"/>
              <a:ea typeface="나눔바른고딕OTF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cap="none" dirty="0" smtClean="0" b="0">
              <a:solidFill>
                <a:schemeClr val="bg1">
                  <a:lumMod val="65000"/>
                </a:schemeClr>
              </a:solidFill>
              <a:latin typeface="나눔바른고딕OTF" charset="0"/>
              <a:ea typeface="나눔바른고딕OTF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cap="none" dirty="0" smtClean="0" b="0">
              <a:solidFill>
                <a:schemeClr val="bg1">
                  <a:lumMod val="65000"/>
                </a:schemeClr>
              </a:solidFill>
              <a:latin typeface="나눔바른고딕OTF" charset="0"/>
              <a:ea typeface="나눔바른고딕OTF" charset="0"/>
            </a:endParaRPr>
          </a:p>
        </p:txBody>
      </p:sp>
      <p:sp>
        <p:nvSpPr>
          <p:cNvPr id="4" name="Rectangle 3"/>
          <p:cNvSpPr>
            <a:spLocks/>
          </p:cNvSpPr>
          <p:nvPr/>
        </p:nvSpPr>
        <p:spPr>
          <a:xfrm rot="0">
            <a:off x="5955665" y="83820"/>
            <a:ext cx="1525270" cy="386715"/>
          </a:xfrm>
          <a:prstGeom prst="rect"/>
          <a:noFill/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dirty="0" smtClean="0" b="0">
                <a:solidFill>
                  <a:schemeClr val="bg1">
                    <a:lumMod val="50000"/>
                  </a:schemeClr>
                </a:solidFill>
                <a:latin typeface="나눔바른고딕OTF" charset="0"/>
                <a:ea typeface="나눔바른고딕OTF" charset="0"/>
              </a:rPr>
              <a:t>www.dionavi.com</a:t>
            </a:r>
            <a:endParaRPr lang="ko-KR" altLang="en-US" sz="1200" cap="none" dirty="0" smtClean="0" b="0">
              <a:solidFill>
                <a:schemeClr val="bg1">
                  <a:lumMod val="50000"/>
                </a:schemeClr>
              </a:solidFill>
              <a:latin typeface="나눔바른고딕OTF" charset="0"/>
              <a:ea typeface="나눔바른고딕OTF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>
          <a:xfrm rot="0">
            <a:off x="3581400" y="2037080"/>
            <a:ext cx="3778885" cy="231775"/>
          </a:xfrm>
          <a:prstGeom prst="rect"/>
        </p:spPr>
        <p:txBody>
          <a:bodyPr wrap="square" lIns="91440" tIns="45720" rIns="91440" bIns="45720" vert="horz" anchor="t">
            <a:spAutoFit/>
          </a:bodyPr>
          <a:lstStyle/>
          <a:p>
            <a:pPr marL="30480" indent="0" algn="l" fontAlgn="auto" defTabSz="914400" ea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Tx/>
              <a:buNone/>
            </a:pPr>
            <a:r>
              <a:rPr lang="en-US" altLang="ko-KR" sz="900" cap="none" dirty="0" smtClean="0" b="0">
                <a:solidFill>
                  <a:schemeClr val="accent5"/>
                </a:solidFill>
                <a:latin typeface="나눔바른고딕OTF Light" charset="0"/>
                <a:ea typeface="나눔바른고딕OTF Light" charset="0"/>
              </a:rPr>
              <a:t>부산시 해운대구 센텀서로 66</a:t>
            </a:r>
            <a:endParaRPr lang="ko-KR" altLang="en-US" sz="900" cap="none" dirty="0" smtClean="0" b="0">
              <a:solidFill>
                <a:schemeClr val="accent5"/>
              </a:solidFill>
              <a:latin typeface="나눔바른고딕OTF Light" charset="0"/>
              <a:ea typeface="나눔바른고딕OTF Light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 rot="0">
            <a:off x="2780665" y="4360545"/>
            <a:ext cx="3719830" cy="1021080"/>
            <a:chOff x="2780665" y="4360545"/>
            <a:chExt cx="3719830" cy="102108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0">
              <a:off x="2780665" y="4360545"/>
              <a:ext cx="887730" cy="1021715"/>
            </a:xfrm>
            <a:prstGeom prst="rect"/>
            <a:noFill/>
          </p:spPr>
        </p:pic>
        <p:sp>
          <p:nvSpPr>
            <p:cNvPr id="13" name="Rectangle 12"/>
            <p:cNvSpPr>
              <a:spLocks/>
            </p:cNvSpPr>
            <p:nvPr/>
          </p:nvSpPr>
          <p:spPr>
            <a:xfrm rot="0">
              <a:off x="3402965" y="4517390"/>
              <a:ext cx="1513840" cy="370205"/>
            </a:xfrm>
            <a:prstGeom prst="rect"/>
          </p:spPr>
          <p:txBody>
            <a:bodyPr wrap="none" lIns="91440" tIns="45720" rIns="91440" bIns="45720" vert="horz" anchor="t">
              <a:spAutoFit/>
            </a:bodyPr>
            <a:lstStyle/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800" cap="none" spc="-25" dirty="0" smtClean="0" b="0">
                  <a:solidFill>
                    <a:schemeClr val="bg1"/>
                  </a:solidFill>
                  <a:latin typeface="나눔바른고딕OTF" charset="0"/>
                  <a:ea typeface="나눔바른고딕OTF" charset="0"/>
                </a:rPr>
                <a:t>Why Digital?</a:t>
              </a:r>
              <a:endParaRPr lang="ko-KR" altLang="en-US" sz="1800" cap="none" dirty="0" smtClean="0" b="0">
                <a:solidFill>
                  <a:schemeClr val="bg1"/>
                </a:solidFill>
                <a:latin typeface="나눔바른고딕OTF" charset="0"/>
                <a:ea typeface="나눔바른고딕OTF" charset="0"/>
              </a:endParaRPr>
            </a:p>
          </p:txBody>
        </p:sp>
        <p:sp>
          <p:nvSpPr>
            <p:cNvPr id="14" name="텍스트 상자 13"/>
            <p:cNvSpPr txBox="1">
              <a:spLocks/>
            </p:cNvSpPr>
            <p:nvPr/>
          </p:nvSpPr>
          <p:spPr>
            <a:xfrm rot="0">
              <a:off x="3648710" y="4871085"/>
              <a:ext cx="2852420" cy="508635"/>
            </a:xfrm>
            <a:prstGeom prst="rect"/>
            <a:noFill/>
          </p:spPr>
          <p:txBody>
            <a:bodyPr wrap="none" lIns="91440" tIns="45720" rIns="91440" bIns="45720" vert="horz" anchor="t">
              <a:spAutoFit/>
            </a:bodyPr>
            <a:lstStyle/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계획한 시술 그대로! 100% 디지털 데이터로 시술 하여 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술자와 스텝 모두 디지털 덴티스트리의 전문성 향상은 물론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환자의 만족도까지 극대화 됩니다.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 rot="0">
            <a:off x="1549400" y="5605145"/>
            <a:ext cx="4405630" cy="1156970"/>
            <a:chOff x="1549400" y="5605145"/>
            <a:chExt cx="4405630" cy="1156970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0">
              <a:off x="1549400" y="5605145"/>
              <a:ext cx="887730" cy="1021715"/>
            </a:xfrm>
            <a:prstGeom prst="rect"/>
            <a:noFill/>
          </p:spPr>
        </p:pic>
        <p:sp>
          <p:nvSpPr>
            <p:cNvPr id="18" name="Rectangle 17"/>
            <p:cNvSpPr>
              <a:spLocks/>
            </p:cNvSpPr>
            <p:nvPr/>
          </p:nvSpPr>
          <p:spPr>
            <a:xfrm rot="0">
              <a:off x="2171700" y="5761990"/>
              <a:ext cx="1241425" cy="370205"/>
            </a:xfrm>
            <a:prstGeom prst="rect"/>
          </p:spPr>
          <p:txBody>
            <a:bodyPr wrap="none" lIns="91440" tIns="45720" rIns="91440" bIns="45720" vert="horz" anchor="t">
              <a:spAutoFit/>
            </a:bodyPr>
            <a:lstStyle/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800" cap="none" spc="-25" dirty="0" smtClean="0" b="0">
                  <a:solidFill>
                    <a:schemeClr val="bg1"/>
                  </a:solidFill>
                  <a:latin typeface="나눔바른고딕OTF" charset="0"/>
                  <a:ea typeface="나눔바른고딕OTF" charset="0"/>
                </a:rPr>
                <a:t>Why DIO?</a:t>
              </a:r>
              <a:endParaRPr lang="ko-KR" altLang="en-US" sz="1800" cap="none" dirty="0" smtClean="0" b="0">
                <a:solidFill>
                  <a:schemeClr val="bg1"/>
                </a:solidFill>
                <a:latin typeface="나눔바른고딕OTF" charset="0"/>
                <a:ea typeface="나눔바른고딕OTF" charset="0"/>
              </a:endParaRPr>
            </a:p>
          </p:txBody>
        </p:sp>
        <p:sp>
          <p:nvSpPr>
            <p:cNvPr id="19" name="텍스트 상자 18"/>
            <p:cNvSpPr txBox="1">
              <a:spLocks/>
            </p:cNvSpPr>
            <p:nvPr/>
          </p:nvSpPr>
          <p:spPr>
            <a:xfrm rot="0">
              <a:off x="2436495" y="6115685"/>
              <a:ext cx="3519805" cy="647065"/>
            </a:xfrm>
            <a:prstGeom prst="rect"/>
            <a:noFill/>
          </p:spPr>
          <p:txBody>
            <a:bodyPr wrap="none" lIns="91440" tIns="45720" rIns="91440" bIns="45720" vert="horz" anchor="t">
              <a:spAutoFit/>
            </a:bodyPr>
            <a:lstStyle/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임플란트 식립 횟수의 600 % 증가, 체어타임 70 % 단축,  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디지털 임플란트 DIOnavi.로 넓은 범위의 시술 호환(Sinus / Full Arch) 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디오 디지털 체어사이드 솔루션으로 완벽한 보철까지!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디오는 앞서갑니다.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 rot="0">
            <a:off x="654050" y="7004050"/>
            <a:ext cx="4700905" cy="1156970"/>
            <a:chOff x="654050" y="7004050"/>
            <a:chExt cx="4700905" cy="1156970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0">
              <a:off x="654050" y="7004050"/>
              <a:ext cx="887730" cy="1021715"/>
            </a:xfrm>
            <a:prstGeom prst="rect"/>
            <a:noFill/>
          </p:spPr>
        </p:pic>
        <p:sp>
          <p:nvSpPr>
            <p:cNvPr id="22" name="Rectangle 21"/>
            <p:cNvSpPr>
              <a:spLocks/>
            </p:cNvSpPr>
            <p:nvPr/>
          </p:nvSpPr>
          <p:spPr>
            <a:xfrm rot="0">
              <a:off x="1276350" y="7160260"/>
              <a:ext cx="3345815" cy="370205"/>
            </a:xfrm>
            <a:prstGeom prst="rect"/>
          </p:spPr>
          <p:txBody>
            <a:bodyPr wrap="none" lIns="91440" tIns="45720" rIns="91440" bIns="45720" vert="horz" anchor="t">
              <a:spAutoFit/>
            </a:bodyPr>
            <a:lstStyle/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800" cap="none" spc="-25" dirty="0" smtClean="0" b="0">
                  <a:solidFill>
                    <a:schemeClr val="bg1"/>
                  </a:solidFill>
                  <a:latin typeface="나눔바른고딕OTF" charset="0"/>
                  <a:ea typeface="나눔바른고딕OTF" charset="0"/>
                </a:rPr>
                <a:t>Way to become digital dentist !</a:t>
              </a:r>
              <a:endParaRPr lang="ko-KR" altLang="en-US" sz="1800" cap="none" dirty="0" smtClean="0" b="0">
                <a:solidFill>
                  <a:schemeClr val="bg1"/>
                </a:solidFill>
                <a:latin typeface="나눔바른고딕OTF" charset="0"/>
                <a:ea typeface="나눔바른고딕OTF" charset="0"/>
              </a:endParaRPr>
            </a:p>
          </p:txBody>
        </p:sp>
        <p:sp>
          <p:nvSpPr>
            <p:cNvPr id="23" name="텍스트 상자 22"/>
            <p:cNvSpPr txBox="1">
              <a:spLocks/>
            </p:cNvSpPr>
            <p:nvPr/>
          </p:nvSpPr>
          <p:spPr>
            <a:xfrm rot="0">
              <a:off x="1541145" y="7514590"/>
              <a:ext cx="3814445" cy="647065"/>
            </a:xfrm>
            <a:prstGeom prst="rect"/>
            <a:noFill/>
          </p:spPr>
          <p:txBody>
            <a:bodyPr wrap="none" lIns="91440" tIns="45720" rIns="91440" bIns="45720" vert="horz" anchor="t">
              <a:spAutoFit/>
            </a:bodyPr>
            <a:lstStyle/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디오 디지털 아카데미 (DDA)는 치과 의사를 위한 종합 교육 프로그램입니다.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전문적인 이론과 Hands-on과정으로 DDA는 맞춤식 교육 프로그램을 제공하여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전세계 다양한 치과 의사의 네트워크를 가질 수 있습니다. 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  <a:p>
              <a:pPr marL="0" indent="0" algn="l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900" cap="none" dirty="0" smtClean="0" b="0">
                  <a:solidFill>
                    <a:schemeClr val="bg1"/>
                  </a:solidFill>
                  <a:latin typeface="나눔바른고딕OTF Light" charset="0"/>
                  <a:ea typeface="나눔바른고딕OTF Light" charset="0"/>
                </a:rPr>
                <a:t>지금, 디지털 덴티스트리로 한 발 나아가세요.</a:t>
              </a:r>
              <a:endParaRPr lang="ko-KR" altLang="en-US" sz="900" cap="none" dirty="0" smtClean="0" b="0">
                <a:solidFill>
                  <a:schemeClr val="bg1"/>
                </a:solidFill>
                <a:latin typeface="나눔바른고딕OTF Light" charset="0"/>
                <a:ea typeface="나눔바른고딕OTF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t="12397" r="25321" b="17490"/>
          <a:stretch>
            <a:fillRect/>
          </a:stretch>
        </p:blipFill>
        <p:spPr>
          <a:xfrm rot="0">
            <a:off x="3630295" y="76200"/>
            <a:ext cx="3846830" cy="3707765"/>
          </a:xfrm>
          <a:prstGeom prst="rect"/>
          <a:noFill/>
          <a:ln w="0">
            <a:noFill/>
            <a:prstDash/>
          </a:ln>
          <a:effectLst>
            <a:softEdge rad="112500"/>
          </a:effectLst>
        </p:spPr>
      </p:pic>
      <p:sp>
        <p:nvSpPr>
          <p:cNvPr id="3" name="텍스트 상자 2"/>
          <p:cNvSpPr txBox="1">
            <a:spLocks/>
          </p:cNvSpPr>
          <p:nvPr/>
        </p:nvSpPr>
        <p:spPr>
          <a:xfrm rot="0">
            <a:off x="1039495" y="5163820"/>
            <a:ext cx="4114800" cy="1386840"/>
          </a:xfrm>
          <a:prstGeom prst="rect"/>
        </p:spPr>
        <p:txBody>
          <a:bodyPr wrap="square" lIns="0" tIns="16510" rIns="0" bIns="0" vert="horz" anchor="t">
            <a:spAutoFit/>
          </a:bodyPr>
          <a:lstStyle/>
          <a:p>
            <a:pPr marL="12700" indent="0" algn="l" fontAlgn="auto" defTabSz="914400" eaLnBrk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Tx/>
              <a:buNone/>
            </a:pPr>
            <a:r>
              <a:rPr lang="en-US" altLang="ko-KR" sz="1400" cap="none" spc="30" dirty="0" smtClean="0" b="0">
                <a:solidFill>
                  <a:schemeClr val="accent5"/>
                </a:solidFill>
                <a:latin typeface="나눔바른고딕OTF" charset="0"/>
                <a:ea typeface="나눔바른고딕OTF" charset="0"/>
              </a:rPr>
              <a:t>고재호 원장 | 디오치과</a:t>
            </a:r>
            <a:endParaRPr lang="ko-KR" altLang="en-US" sz="1400" cap="none" dirty="0" smtClean="0" b="0">
              <a:solidFill>
                <a:schemeClr val="accent5"/>
              </a:solidFill>
              <a:latin typeface="나눔바른고딕OTF" charset="0"/>
              <a:ea typeface="나눔바른고딕OTF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1000" cap="none" spc="10" dirty="0" smtClean="0" b="0">
                <a:solidFill>
                  <a:schemeClr val="bg1">
                    <a:lumMod val="50000"/>
                  </a:schemeClr>
                </a:solidFill>
                <a:latin typeface="나눔바른고딕OTF Light" charset="0"/>
                <a:ea typeface="나눔바른고딕OTF Light" charset="0"/>
              </a:rPr>
              <a:t>-   공인 보철 전문의.</a:t>
            </a:r>
            <a:endParaRPr lang="ko-KR" altLang="en-US" sz="1000" cap="none" dirty="0" smtClean="0" b="0">
              <a:solidFill>
                <a:schemeClr val="bg1">
                  <a:lumMod val="50000"/>
                </a:schemeClr>
              </a:solidFill>
              <a:latin typeface="나눔바른고딕OTF Light" charset="0"/>
              <a:ea typeface="나눔바른고딕OTF Light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1000" cap="none" spc="10" dirty="0" smtClean="0" b="0">
                <a:solidFill>
                  <a:schemeClr val="bg1">
                    <a:lumMod val="50000"/>
                  </a:schemeClr>
                </a:solidFill>
                <a:latin typeface="나눔바른고딕OTF Light" charset="0"/>
                <a:ea typeface="나눔바른고딕OTF Light" charset="0"/>
              </a:rPr>
              <a:t>-   미시간 대학 치과 대학 생물학 및 재료 전공의 조교수.</a:t>
            </a:r>
            <a:endParaRPr lang="ko-KR" altLang="en-US" sz="1000" cap="none" dirty="0" smtClean="0" b="0">
              <a:solidFill>
                <a:schemeClr val="bg1">
                  <a:lumMod val="50000"/>
                </a:schemeClr>
              </a:solidFill>
              <a:latin typeface="나눔바른고딕OTF Light" charset="0"/>
              <a:ea typeface="나눔바른고딕OTF Light" charset="0"/>
            </a:endParaRPr>
          </a:p>
          <a:p>
            <a:pPr marL="171450" indent="-171450" algn="l" fontAlgn="auto" defTabSz="914400" ea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ko-KR" sz="1000" cap="none" spc="10" dirty="0" smtClean="0" b="0">
                <a:solidFill>
                  <a:schemeClr val="bg1">
                    <a:lumMod val="50000"/>
                  </a:schemeClr>
                </a:solidFill>
                <a:latin typeface="나눔바른고딕OTF Light" charset="0"/>
                <a:ea typeface="나눔바른고딕OTF Light" charset="0"/>
              </a:rPr>
              <a:t>인디애나 대학 치과 대학 치과 보철학 (Prosthodontics) 졸업. </a:t>
            </a:r>
            <a:endParaRPr lang="ko-KR" altLang="en-US" sz="1000" cap="none" dirty="0" smtClean="0" b="0">
              <a:solidFill>
                <a:schemeClr val="bg1">
                  <a:lumMod val="50000"/>
                </a:schemeClr>
              </a:solidFill>
              <a:latin typeface="나눔바른고딕OTF Light" charset="0"/>
              <a:ea typeface="나눔바른고딕OTF Light" charset="0"/>
            </a:endParaRPr>
          </a:p>
          <a:p>
            <a:pPr marL="171450" indent="-171450" algn="l" fontAlgn="auto" defTabSz="914400" ea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ko-KR" sz="1000" cap="none" spc="10" dirty="0" smtClean="0" b="0">
                <a:solidFill>
                  <a:schemeClr val="bg1">
                    <a:lumMod val="50000"/>
                  </a:schemeClr>
                </a:solidFill>
                <a:latin typeface="나눔바른고딕OTF Light" charset="0"/>
                <a:ea typeface="나눔바른고딕OTF Light" charset="0"/>
              </a:rPr>
              <a:t>인디애나 대학교의 치학 석사.</a:t>
            </a:r>
            <a:endParaRPr lang="ko-KR" altLang="en-US" sz="1000" cap="none" dirty="0" smtClean="0" b="0">
              <a:solidFill>
                <a:schemeClr val="bg1">
                  <a:lumMod val="50000"/>
                </a:schemeClr>
              </a:solidFill>
              <a:latin typeface="나눔바른고딕OTF Light" charset="0"/>
              <a:ea typeface="나눔바른고딕OTF Light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1000" cap="none" spc="10" dirty="0" smtClean="0" b="0">
                <a:solidFill>
                  <a:schemeClr val="bg1">
                    <a:lumMod val="50000"/>
                  </a:schemeClr>
                </a:solidFill>
                <a:latin typeface="나눔바른고딕OTF Light" charset="0"/>
                <a:ea typeface="나눔바른고딕OTF Light" charset="0"/>
              </a:rPr>
              <a:t>-   미시간 대학교의 치주 건강 진단 과정 수료.</a:t>
            </a:r>
            <a:endParaRPr lang="ko-KR" altLang="en-US" sz="1000" cap="none" dirty="0" smtClean="0" b="0">
              <a:solidFill>
                <a:schemeClr val="bg1">
                  <a:lumMod val="50000"/>
                </a:schemeClr>
              </a:solidFill>
              <a:latin typeface="나눔바른고딕OTF Light" charset="0"/>
              <a:ea typeface="나눔바른고딕OTF Light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 rot="0">
            <a:off x="5341620" y="5043805"/>
            <a:ext cx="1471930" cy="1672590"/>
            <a:chOff x="5341620" y="5043805"/>
            <a:chExt cx="1471930" cy="167259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5" b="18562"/>
            <a:stretch>
              <a:fillRect/>
            </a:stretch>
          </p:blipFill>
          <p:spPr>
            <a:xfrm rot="0">
              <a:off x="5341620" y="5043805"/>
              <a:ext cx="1472565" cy="1673225"/>
            </a:xfrm>
            <a:prstGeom prst="rect"/>
            <a:noFill/>
          </p:spPr>
        </p:pic>
        <p:sp>
          <p:nvSpPr>
            <p:cNvPr id="13" name="Rectangle 12"/>
            <p:cNvSpPr>
              <a:spLocks/>
            </p:cNvSpPr>
            <p:nvPr/>
          </p:nvSpPr>
          <p:spPr>
            <a:xfrm rot="0">
              <a:off x="5341620" y="5100320"/>
              <a:ext cx="1394460" cy="1610360"/>
            </a:xfrm>
            <a:prstGeom prst="rect"/>
            <a:noFill/>
            <a:ln w="6350" cap="flat" cmpd="sng">
              <a:solidFill>
                <a:schemeClr val="bg1">
                  <a:lumMod val="75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vert="horz" anchor="ctr">
              <a:noAutofit/>
            </a:bodyPr>
            <a:lstStyle/>
            <a:p>
              <a:pPr marL="0" indent="0" algn="ctr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cap="none" dirty="0" smtClean="0" b="0">
                <a:latin typeface="맑은 고딕" charset="0"/>
                <a:ea typeface="맑은 고딕" charset="0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9" t="56593" r="5386" b="28353"/>
          <a:stretch>
            <a:fillRect/>
          </a:stretch>
        </p:blipFill>
        <p:spPr>
          <a:xfrm rot="0">
            <a:off x="893445" y="2146300"/>
            <a:ext cx="1888490" cy="1409700"/>
          </a:xfrm>
          <a:prstGeom prst="rect"/>
          <a:noFill/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92760" y="603250"/>
            <a:ext cx="695325" cy="695325"/>
          </a:xfrm>
          <a:prstGeom prst="rect"/>
          <a:noFill/>
        </p:spPr>
      </p:pic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810260" y="3563620"/>
          <a:ext cx="6092190" cy="13970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316355"/>
                <a:gridCol w="2852420"/>
                <a:gridCol w="1923415"/>
              </a:tblGrid>
              <a:tr h="474980">
                <a:tc>
                  <a:txBody>
                    <a:bodyPr/>
                    <a:lstStyle/>
                    <a:p>
                      <a:pPr marL="0" indent="0" algn="ctr" fontAlgn="auto" defTabSz="914400" ea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kern="1200" spc="-150" dirty="0" smtClean="0" b="0">
                          <a:solidFill>
                            <a:schemeClr val="bg1">
                              <a:lumMod val="50000"/>
                              <a:lumOff val="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15 : 00 ~ 17: 00</a:t>
                      </a:r>
                      <a:endParaRPr lang="ko-KR" altLang="en-US" sz="1200" kern="1200" dirty="0" smtClean="0" b="0">
                        <a:solidFill>
                          <a:schemeClr val="bg1">
                            <a:lumMod val="50000"/>
                            <a:lumOff val="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</a:txBody>
                  <a:tcPr marL="106045" marR="106045" marT="52705" marB="52705" anchor="ctr">
                    <a:lnL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TlToBr>
                    <a:lnBlToT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auto" defTabSz="914400" ea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kern="1200" spc="-2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DIOnavi. System Outline</a:t>
                      </a:r>
                      <a:r>
                        <a:rPr lang="en-US" altLang="ko-KR" sz="1100" kern="1200" spc="-100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 </a:t>
                      </a:r>
                      <a:endParaRPr lang="ko-KR" altLang="en-US" sz="1100" kern="1200" dirty="0" smtClean="0" b="0">
                        <a:solidFill>
                          <a:schemeClr val="accent5">
                            <a:lumMod val="7500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</a:txBody>
                  <a:tcPr marL="106045" marR="106045" marT="52705" marB="52705" anchor="ctr">
                    <a:lnL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TlToBr>
                    <a:lnBlToT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indent="0" algn="l" fontAlgn="auto" defTabSz="914400" eaLnBrk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kern="1200" dirty="0" smtClean="0" b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•교육시간 : 4시간</a:t>
                      </a:r>
                      <a:endParaRPr lang="ko-KR" altLang="en-US" sz="1200" kern="1200" dirty="0" smtClean="0" b="0">
                        <a:solidFill>
                          <a:schemeClr val="bg1">
                            <a:lumMod val="5000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  <a:p>
                      <a:pPr marL="0" indent="0" algn="l" fontAlgn="auto" defTabSz="914400" eaLnBrk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kern="1200" dirty="0" smtClean="0" b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•실습비 : 40만원</a:t>
                      </a:r>
                      <a:endParaRPr lang="ko-KR" altLang="en-US" sz="1200" kern="1200" dirty="0" smtClean="0" b="0">
                        <a:solidFill>
                          <a:schemeClr val="bg1">
                            <a:lumMod val="5000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  <a:p>
                      <a:pPr marL="0" indent="0" algn="l" fontAlgn="auto" defTabSz="914400" eaLnBrk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kern="1200" dirty="0" smtClean="0" b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•토(15시~18시)</a:t>
                      </a:r>
                      <a:endParaRPr lang="ko-KR" altLang="en-US" sz="1200" kern="1200" dirty="0" smtClean="0" b="0">
                        <a:solidFill>
                          <a:schemeClr val="bg1">
                            <a:lumMod val="5000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</a:txBody>
                  <a:tcPr marL="106045" marR="106045" marT="57785" marB="5778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TlToBr>
                    <a:lnBlToT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340360">
                <a:tc rowSpan="3">
                  <a:txBody>
                    <a:bodyPr/>
                    <a:lstStyle/>
                    <a:p>
                      <a:pPr marL="0" indent="0" algn="ctr" fontAlgn="auto" defTabSz="914400" ea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kern="1200" spc="-150" dirty="0" smtClean="0" b="0">
                          <a:solidFill>
                            <a:schemeClr val="bg1">
                              <a:lumMod val="50000"/>
                              <a:lumOff val="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17 : 00 ~ 18: 00</a:t>
                      </a:r>
                      <a:endParaRPr lang="ko-KR" altLang="en-US" sz="1200" kern="1200" dirty="0" smtClean="0" b="0">
                        <a:solidFill>
                          <a:schemeClr val="bg1">
                            <a:lumMod val="50000"/>
                            <a:lumOff val="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</a:txBody>
                  <a:tcPr marL="106045" marR="106045" marT="57785" marB="57785" anchor="ctr">
                    <a:lnL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TlToBr>
                    <a:lnBlToT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auto" defTabSz="914400" ea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kern="1200" spc="-2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Hands-on </a:t>
                      </a:r>
                      <a:r>
                        <a:rPr lang="en-US" altLang="ko-KR" sz="1100" kern="1200" spc="-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: </a:t>
                      </a:r>
                      <a:r>
                        <a:rPr lang="en-US" altLang="ko-KR" sz="1100" kern="1200" spc="-2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Bone Blocks</a:t>
                      </a:r>
                      <a:r>
                        <a:rPr lang="en-US" altLang="ko-KR" sz="1100" kern="1200" spc="2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 </a:t>
                      </a:r>
                      <a:endParaRPr lang="ko-KR" altLang="en-US" sz="1100" kern="1200" dirty="0" smtClean="0" b="0">
                        <a:solidFill>
                          <a:schemeClr val="accent5">
                            <a:lumMod val="7500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</a:txBody>
                  <a:tcPr marL="106045" marR="106045" marT="52705" marB="52705" anchor="ctr">
                    <a:lnL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TlToBr>
                    <a:lnBlToT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kern="1200" dirty="0" smtClean="0" b="0"/>
                    </a:p>
                  </a:txBody>
                </a:tc>
              </a:tr>
              <a:tr h="290830">
                <a:tc v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kern="1200" dirty="0" smtClean="0" b="0"/>
                    </a:p>
                  </a:txBody>
                </a:tc>
                <a:tc>
                  <a:txBody>
                    <a:bodyPr/>
                    <a:lstStyle/>
                    <a:p>
                      <a:pPr marL="0" indent="0" algn="l" fontAlgn="auto" defTabSz="914400" ea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kern="1200" spc="-2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Hands-on </a:t>
                      </a:r>
                      <a:r>
                        <a:rPr lang="en-US" altLang="ko-KR" sz="1100" kern="1200" spc="-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: </a:t>
                      </a:r>
                      <a:r>
                        <a:rPr lang="en-US" altLang="ko-KR" sz="1100" kern="1200" spc="-2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Case </a:t>
                      </a:r>
                      <a:r>
                        <a:rPr lang="en-US" altLang="ko-KR" sz="1100" kern="1200" spc="-10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1(#35 Single Case)</a:t>
                      </a:r>
                      <a:endParaRPr lang="ko-KR" altLang="en-US" sz="1100" kern="1200" dirty="0" smtClean="0" b="0">
                        <a:solidFill>
                          <a:schemeClr val="accent5">
                            <a:lumMod val="7500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</a:txBody>
                  <a:tcPr marL="106045" marR="106045" marT="52705" marB="52705" anchor="ctr">
                    <a:lnL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TlToBr>
                    <a:lnBlToT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kern="1200" dirty="0" smtClean="0" b="0"/>
                    </a:p>
                  </a:txBody>
                </a:tc>
              </a:tr>
              <a:tr h="290830">
                <a:tc v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kern="1200" dirty="0" smtClean="0" b="0"/>
                    </a:p>
                  </a:txBody>
                </a:tc>
                <a:tc>
                  <a:txBody>
                    <a:bodyPr/>
                    <a:lstStyle/>
                    <a:p>
                      <a:pPr marL="0" indent="0" algn="l" fontAlgn="auto" defTabSz="914400" ea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kern="1200" spc="-2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Hands-on </a:t>
                      </a:r>
                      <a:r>
                        <a:rPr lang="en-US" altLang="ko-KR" sz="1100" kern="1200" spc="-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: </a:t>
                      </a:r>
                      <a:r>
                        <a:rPr lang="en-US" altLang="ko-KR" sz="1100" kern="1200" spc="-25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Case </a:t>
                      </a:r>
                      <a:r>
                        <a:rPr lang="en-US" altLang="ko-KR" sz="1100" kern="1200" spc="-10" dirty="0" smtClean="0" b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OTF" charset="0"/>
                          <a:ea typeface="나눔바른고딕OTF" charset="0"/>
                        </a:rPr>
                        <a:t>2(#45~47 Bridge Case)</a:t>
                      </a:r>
                      <a:endParaRPr lang="ko-KR" altLang="en-US" sz="1100" kern="1200" dirty="0" smtClean="0" b="0">
                        <a:solidFill>
                          <a:schemeClr val="accent5">
                            <a:lumMod val="75000"/>
                          </a:schemeClr>
                        </a:solidFill>
                        <a:latin typeface="나눔바른고딕OTF" charset="0"/>
                        <a:ea typeface="나눔바른고딕OTF" charset="0"/>
                      </a:endParaRPr>
                    </a:p>
                  </a:txBody>
                  <a:tcPr marL="106045" marR="106045" marT="52705" marB="52705" anchor="ctr">
                    <a:lnL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TlToBr>
                    <a:lnBlToTr w="0" cap="flat" cmpd="sng" algn="ctr">
                      <a:noFill/>
                      <a:prstDash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kern="1200" dirty="0" smtClean="0" b="0"/>
                    </a:p>
                  </a:txBody>
                </a:tc>
              </a:tr>
            </a:tbl>
          </a:graphicData>
        </a:graphic>
      </p:graphicFrame>
      <p:sp>
        <p:nvSpPr>
          <p:cNvPr id="17" name="텍스트 상자 16"/>
          <p:cNvSpPr txBox="1">
            <a:spLocks/>
          </p:cNvSpPr>
          <p:nvPr/>
        </p:nvSpPr>
        <p:spPr>
          <a:xfrm rot="0">
            <a:off x="867410" y="1208405"/>
            <a:ext cx="5539105" cy="770255"/>
          </a:xfrm>
          <a:prstGeom prst="rect"/>
          <a:noFill/>
        </p:spPr>
        <p:txBody>
          <a:bodyPr wrap="none" lIns="91440" tIns="45720" rIns="91440" bIns="45720" vert="horz" anchor="t">
            <a:sp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cap="none" spc="30" dirty="0" smtClean="0" b="0">
                <a:latin typeface="나눔바른고딕OTF" charset="0"/>
                <a:ea typeface="나눔바른고딕OTF" charset="0"/>
              </a:rPr>
              <a:t>Skill Up for Beginner of DIOnavi.</a:t>
            </a:r>
            <a:endParaRPr lang="ko-KR" altLang="en-US" sz="2800" cap="none" dirty="0" smtClean="0" b="0">
              <a:latin typeface="나눔바른고딕OTF" charset="0"/>
              <a:ea typeface="나눔바른고딕OTF" charset="0"/>
            </a:endParaRPr>
          </a:p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cap="none" spc="30" dirty="0" smtClean="0" b="0">
                <a:latin typeface="나눔바른고딕OTF" charset="0"/>
                <a:ea typeface="나눔바른고딕OTF" charset="0"/>
              </a:rPr>
              <a:t>Lead Operator</a:t>
            </a:r>
            <a:endParaRPr lang="ko-KR" altLang="en-US" sz="1600" cap="none" dirty="0" smtClean="0" b="0">
              <a:latin typeface="나눔바른고딕OTF" charset="0"/>
              <a:ea typeface="나눔바른고딕OTF" charset="0"/>
            </a:endParaRPr>
          </a:p>
        </p:txBody>
      </p:sp>
      <p:grpSp>
        <p:nvGrpSpPr>
          <p:cNvPr id="38" name="그룹 37"/>
          <p:cNvGrpSpPr/>
          <p:nvPr/>
        </p:nvGrpSpPr>
        <p:grpSpPr>
          <a:xfrm rot="0">
            <a:off x="4845050" y="3195320"/>
            <a:ext cx="2057400" cy="372110"/>
            <a:chOff x="4845050" y="3195320"/>
            <a:chExt cx="2057400" cy="372110"/>
          </a:xfrm>
        </p:grpSpPr>
        <p:sp>
          <p:nvSpPr>
            <p:cNvPr id="39" name="Round Same Side Corner Rectangle 38"/>
            <p:cNvSpPr>
              <a:spLocks/>
            </p:cNvSpPr>
            <p:nvPr/>
          </p:nvSpPr>
          <p:spPr>
            <a:xfrm rot="0">
              <a:off x="4898390" y="3195320"/>
              <a:ext cx="2004695" cy="368935"/>
            </a:xfrm>
            <a:prstGeom prst="round2SameRect"/>
            <a:solidFill>
              <a:schemeClr val="accent5">
                <a:lumMod val="40000"/>
                <a:lumOff val="60000"/>
              </a:schemeClr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vert="horz" anchor="ctr">
              <a:noAutofit/>
            </a:bodyPr>
            <a:lstStyle/>
            <a:p>
              <a:pPr marL="0" indent="0" algn="ctr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cap="none" dirty="0" smtClean="0" b="0">
                <a:solidFill>
                  <a:schemeClr val="accent5">
                    <a:lumMod val="40000"/>
                    <a:lumOff val="60000"/>
                  </a:schemeClr>
                </a:solidFill>
                <a:latin typeface="맑은 고딕" charset="0"/>
                <a:ea typeface="맑은 고딕" charset="0"/>
              </a:endParaRPr>
            </a:p>
          </p:txBody>
        </p:sp>
        <p:sp>
          <p:nvSpPr>
            <p:cNvPr id="40" name="Rectangle 39"/>
            <p:cNvSpPr>
              <a:spLocks/>
            </p:cNvSpPr>
            <p:nvPr/>
          </p:nvSpPr>
          <p:spPr>
            <a:xfrm rot="0">
              <a:off x="4845050" y="3259455"/>
              <a:ext cx="2004695" cy="308610"/>
            </a:xfrm>
            <a:prstGeom prst="rect"/>
          </p:spPr>
          <p:txBody>
            <a:bodyPr wrap="square" lIns="91440" tIns="45720" rIns="91440" bIns="45720" vert="horz" anchor="t">
              <a:spAutoFit/>
            </a:bodyPr>
            <a:lstStyle/>
            <a:p>
              <a:pPr marL="0" indent="0" algn="ctr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400" cap="none" spc="30" dirty="0" smtClean="0" b="0">
                  <a:solidFill>
                    <a:schemeClr val="bg1"/>
                  </a:solidFill>
                  <a:latin typeface="나눔바른고딕OTF" charset="0"/>
                  <a:ea typeface="나눔바른고딕OTF" charset="0"/>
                </a:rPr>
                <a:t>DDA Basic Course</a:t>
              </a:r>
              <a:endParaRPr lang="ko-KR" altLang="en-US" sz="1400" cap="none" dirty="0" smtClean="0" b="0">
                <a:solidFill>
                  <a:schemeClr val="bg1"/>
                </a:solidFill>
                <a:latin typeface="나눔바른고딕OTF" charset="0"/>
                <a:ea typeface="나눔바른고딕OTF" charset="0"/>
              </a:endParaRPr>
            </a:p>
          </p:txBody>
        </p:sp>
      </p:grpSp>
      <p:sp>
        <p:nvSpPr>
          <p:cNvPr id="41" name="Curve 40"/>
          <p:cNvSpPr>
            <a:spLocks/>
          </p:cNvSpPr>
          <p:nvPr/>
        </p:nvSpPr>
        <p:spPr>
          <a:xfrm rot="0">
            <a:off x="1039495" y="7510780"/>
            <a:ext cx="116205" cy="74295"/>
          </a:xfrm>
          <a:custGeom>
            <a:gdLst>
              <a:gd fmla="*/ 0 w 115570" name="TX0"/>
              <a:gd fmla="*/ 73558 h 73661" name="TY0"/>
              <a:gd fmla="*/ 115201 w 115570" name="TX1"/>
              <a:gd fmla="*/ 0 h 73661" name="TY1"/>
            </a:gdLst>
            <a:cxnLst>
              <a:cxn ang="0">
                <a:pos x="TX0" y="TY0"/>
              </a:cxn>
              <a:cxn ang="0">
                <a:pos x="TX1" y="TY1"/>
              </a:cxn>
            </a:cxnLst>
            <a:rect l="l" t="t" r="r" b="b"/>
            <a:pathLst>
              <a:path w="115570" h="73661">
                <a:moveTo>
                  <a:pt x="0" y="73558"/>
                </a:moveTo>
                <a:lnTo>
                  <a:pt x="115201" y="0"/>
                </a:lnTo>
              </a:path>
            </a:pathLst>
          </a:custGeom>
          <a:ln w="3175" cap="flat" cmpd="sng">
            <a:solidFill>
              <a:srgbClr val="FFFFFF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cap="none" dirty="0" smtClean="0" b="0">
              <a:solidFill>
                <a:schemeClr val="accent5"/>
              </a:solidFill>
              <a:latin typeface="Calibri" charset="0"/>
              <a:ea typeface="Calibri" charset="0"/>
            </a:endParaRPr>
          </a:p>
        </p:txBody>
      </p:sp>
      <p:sp>
        <p:nvSpPr>
          <p:cNvPr id="42" name="Curve 41"/>
          <p:cNvSpPr>
            <a:spLocks/>
          </p:cNvSpPr>
          <p:nvPr/>
        </p:nvSpPr>
        <p:spPr>
          <a:xfrm rot="0">
            <a:off x="1042670" y="7884795"/>
            <a:ext cx="116205" cy="74295"/>
          </a:xfrm>
          <a:custGeom>
            <a:gdLst>
              <a:gd fmla="*/ 0 w 115570" name="TX0"/>
              <a:gd fmla="*/ 73558 h 73661" name="TY0"/>
              <a:gd fmla="*/ 115201 w 115570" name="TX1"/>
              <a:gd fmla="*/ 0 h 73661" name="TY1"/>
            </a:gdLst>
            <a:cxnLst>
              <a:cxn ang="0">
                <a:pos x="TX0" y="TY0"/>
              </a:cxn>
              <a:cxn ang="0">
                <a:pos x="TX1" y="TY1"/>
              </a:cxn>
            </a:cxnLst>
            <a:rect l="l" t="t" r="r" b="b"/>
            <a:pathLst>
              <a:path w="115570" h="73661">
                <a:moveTo>
                  <a:pt x="0" y="73558"/>
                </a:moveTo>
                <a:lnTo>
                  <a:pt x="115201" y="0"/>
                </a:lnTo>
              </a:path>
            </a:pathLst>
          </a:custGeom>
          <a:ln w="3175" cap="flat" cmpd="sng">
            <a:solidFill>
              <a:srgbClr val="FFFFFF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cap="none" dirty="0" smtClean="0" b="0">
              <a:solidFill>
                <a:schemeClr val="accent5"/>
              </a:solidFill>
              <a:latin typeface="Calibri" charset="0"/>
              <a:ea typeface="Calibri" charset="0"/>
            </a:endParaRPr>
          </a:p>
        </p:txBody>
      </p:sp>
      <p:sp>
        <p:nvSpPr>
          <p:cNvPr id="43" name="Curve 42"/>
          <p:cNvSpPr>
            <a:spLocks/>
          </p:cNvSpPr>
          <p:nvPr/>
        </p:nvSpPr>
        <p:spPr>
          <a:xfrm rot="0">
            <a:off x="817245" y="7393940"/>
            <a:ext cx="116205" cy="74295"/>
          </a:xfrm>
          <a:custGeom>
            <a:gdLst>
              <a:gd fmla="*/ 0 w 115570" name="TX0"/>
              <a:gd fmla="*/ 73558 h 73661" name="TY0"/>
              <a:gd fmla="*/ 115201 w 115570" name="TX1"/>
              <a:gd fmla="*/ 0 h 73661" name="TY1"/>
            </a:gdLst>
            <a:cxnLst>
              <a:cxn ang="0">
                <a:pos x="TX0" y="TY0"/>
              </a:cxn>
              <a:cxn ang="0">
                <a:pos x="TX1" y="TY1"/>
              </a:cxn>
            </a:cxnLst>
            <a:rect l="l" t="t" r="r" b="b"/>
            <a:pathLst>
              <a:path w="115570" h="73661">
                <a:moveTo>
                  <a:pt x="0" y="73558"/>
                </a:moveTo>
                <a:lnTo>
                  <a:pt x="115201" y="0"/>
                </a:lnTo>
              </a:path>
            </a:pathLst>
          </a:custGeom>
          <a:ln w="3175" cap="flat" cmpd="sng">
            <a:solidFill>
              <a:srgbClr val="FFFFFF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cap="none" dirty="0" smtClean="0" b="0">
              <a:solidFill>
                <a:schemeClr val="accent5"/>
              </a:solidFill>
              <a:latin typeface="Calibri" charset="0"/>
              <a:ea typeface="Calibri" charset="0"/>
            </a:endParaRPr>
          </a:p>
        </p:txBody>
      </p:sp>
      <p:sp>
        <p:nvSpPr>
          <p:cNvPr id="44" name="Curve 43"/>
          <p:cNvSpPr>
            <a:spLocks/>
          </p:cNvSpPr>
          <p:nvPr/>
        </p:nvSpPr>
        <p:spPr>
          <a:xfrm rot="0">
            <a:off x="835660" y="7780020"/>
            <a:ext cx="116205" cy="74295"/>
          </a:xfrm>
          <a:custGeom>
            <a:gdLst>
              <a:gd fmla="*/ 0 w 115570" name="TX0"/>
              <a:gd fmla="*/ 73558 h 73661" name="TY0"/>
              <a:gd fmla="*/ 115201 w 115570" name="TX1"/>
              <a:gd fmla="*/ 0 h 73661" name="TY1"/>
            </a:gdLst>
            <a:cxnLst>
              <a:cxn ang="0">
                <a:pos x="TX0" y="TY0"/>
              </a:cxn>
              <a:cxn ang="0">
                <a:pos x="TX1" y="TY1"/>
              </a:cxn>
            </a:cxnLst>
            <a:rect l="l" t="t" r="r" b="b"/>
            <a:pathLst>
              <a:path w="115570" h="73661">
                <a:moveTo>
                  <a:pt x="0" y="73558"/>
                </a:moveTo>
                <a:lnTo>
                  <a:pt x="115201" y="0"/>
                </a:lnTo>
              </a:path>
            </a:pathLst>
          </a:custGeom>
          <a:ln w="3175" cap="flat" cmpd="sng">
            <a:solidFill>
              <a:srgbClr val="FFFFFF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cap="none" dirty="0" smtClean="0" b="0">
              <a:solidFill>
                <a:schemeClr val="accent5"/>
              </a:solidFill>
              <a:latin typeface="Calibri" charset="0"/>
              <a:ea typeface="Calibri" charset="0"/>
            </a:endParaRPr>
          </a:p>
        </p:txBody>
      </p:sp>
      <p:sp>
        <p:nvSpPr>
          <p:cNvPr id="45" name="Curve 44"/>
          <p:cNvSpPr>
            <a:spLocks/>
          </p:cNvSpPr>
          <p:nvPr/>
        </p:nvSpPr>
        <p:spPr>
          <a:xfrm rot="0">
            <a:off x="1039495" y="8223885"/>
            <a:ext cx="116205" cy="74295"/>
          </a:xfrm>
          <a:custGeom>
            <a:gdLst>
              <a:gd fmla="*/ 0 w 115570" name="TX0"/>
              <a:gd fmla="*/ 73558 h 73661" name="TY0"/>
              <a:gd fmla="*/ 115201 w 115570" name="TX1"/>
              <a:gd fmla="*/ 0 h 73661" name="TY1"/>
            </a:gdLst>
            <a:cxnLst>
              <a:cxn ang="0">
                <a:pos x="TX0" y="TY0"/>
              </a:cxn>
              <a:cxn ang="0">
                <a:pos x="TX1" y="TY1"/>
              </a:cxn>
            </a:cxnLst>
            <a:rect l="l" t="t" r="r" b="b"/>
            <a:pathLst>
              <a:path w="115570" h="73661">
                <a:moveTo>
                  <a:pt x="0" y="73558"/>
                </a:moveTo>
                <a:lnTo>
                  <a:pt x="115201" y="0"/>
                </a:lnTo>
              </a:path>
            </a:pathLst>
          </a:custGeom>
          <a:ln w="3175" cap="flat" cmpd="sng">
            <a:solidFill>
              <a:srgbClr val="FFFFFF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 algn="l" fontAlgn="auto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cap="none" dirty="0" smtClean="0" b="0">
              <a:solidFill>
                <a:schemeClr val="accent5"/>
              </a:solidFill>
              <a:latin typeface="Calibri" charset="0"/>
              <a:ea typeface="Calibri" charset="0"/>
            </a:endParaRPr>
          </a:p>
        </p:txBody>
      </p:sp>
      <p:grpSp>
        <p:nvGrpSpPr>
          <p:cNvPr id="78" name="그룹 77"/>
          <p:cNvGrpSpPr/>
          <p:nvPr/>
        </p:nvGrpSpPr>
        <p:grpSpPr>
          <a:xfrm rot="0">
            <a:off x="152400" y="7014210"/>
            <a:ext cx="7359650" cy="2314575"/>
            <a:chOff x="152400" y="7014210"/>
            <a:chExt cx="7359650" cy="2314575"/>
          </a:xfrm>
        </p:grpSpPr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1" t="34241" r="49053" b="59013"/>
            <a:stretch>
              <a:fillRect/>
            </a:stretch>
          </p:blipFill>
          <p:spPr>
            <a:xfrm rot="0">
              <a:off x="2945765" y="7014210"/>
              <a:ext cx="3002280" cy="633095"/>
            </a:xfrm>
            <a:prstGeom prst="rect"/>
            <a:noFill/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6" r="1242" b="40078"/>
            <a:stretch>
              <a:fillRect/>
            </a:stretch>
          </p:blipFill>
          <p:spPr>
            <a:xfrm rot="0">
              <a:off x="152400" y="7548880"/>
              <a:ext cx="7360285" cy="1780540"/>
            </a:xfrm>
            <a:prstGeom prst="rect"/>
            <a:noFill/>
          </p:spPr>
        </p:pic>
      </p:grpSp>
      <p:grpSp>
        <p:nvGrpSpPr>
          <p:cNvPr id="86" name="그룹 85"/>
          <p:cNvGrpSpPr/>
          <p:nvPr/>
        </p:nvGrpSpPr>
        <p:grpSpPr>
          <a:xfrm rot="0">
            <a:off x="866140" y="7112000"/>
            <a:ext cx="2004060" cy="368300"/>
            <a:chOff x="866140" y="7112000"/>
            <a:chExt cx="2004060" cy="368300"/>
          </a:xfrm>
        </p:grpSpPr>
        <p:sp>
          <p:nvSpPr>
            <p:cNvPr id="87" name="Round Same Side Corner Rectangle 86"/>
            <p:cNvSpPr>
              <a:spLocks/>
            </p:cNvSpPr>
            <p:nvPr/>
          </p:nvSpPr>
          <p:spPr>
            <a:xfrm rot="0">
              <a:off x="866140" y="7112000"/>
              <a:ext cx="2004695" cy="368935"/>
            </a:xfrm>
            <a:prstGeom prst="round2SameRect"/>
            <a:solidFill>
              <a:srgbClr val="EB6796"/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vert="horz" anchor="ctr">
              <a:noAutofit/>
            </a:bodyPr>
            <a:lstStyle/>
            <a:p>
              <a:pPr marL="0" indent="0" algn="ctr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cap="none" dirty="0" smtClean="0" b="0">
                <a:solidFill>
                  <a:schemeClr val="accent5">
                    <a:lumMod val="40000"/>
                    <a:lumOff val="60000"/>
                  </a:schemeClr>
                </a:solidFill>
                <a:latin typeface="맑은 고딕" charset="0"/>
                <a:ea typeface="맑은 고딕" charset="0"/>
              </a:endParaRPr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>
            <a:xfrm rot="0">
              <a:off x="1162050" y="7136130"/>
              <a:ext cx="1481455" cy="308610"/>
            </a:xfrm>
            <a:prstGeom prst="rect"/>
          </p:spPr>
          <p:txBody>
            <a:bodyPr wrap="none" lIns="91440" tIns="45720" rIns="91440" bIns="45720" vert="horz" anchor="t">
              <a:spAutoFit/>
            </a:bodyPr>
            <a:lstStyle/>
            <a:p>
              <a:pPr marL="0" indent="0" algn="ctr" fontAlgn="auto" defTabSz="914400" ea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400" cap="none" spc="30" dirty="0" smtClean="0" b="0">
                  <a:solidFill>
                    <a:schemeClr val="bg1"/>
                  </a:solidFill>
                  <a:latin typeface="나눔바른고딕OTF" charset="0"/>
                  <a:ea typeface="나눔바른고딕OTF" charset="0"/>
                </a:rPr>
                <a:t>About DIOnavi.</a:t>
              </a:r>
              <a:endParaRPr lang="ko-KR" altLang="en-US" sz="1400" cap="none" dirty="0" smtClean="0" b="0">
                <a:solidFill>
                  <a:schemeClr val="bg1"/>
                </a:solidFill>
                <a:latin typeface="나눔바른고딕OTF" charset="0"/>
                <a:ea typeface="나눔바른고딕OTF" charset="0"/>
              </a:endParaRPr>
            </a:p>
          </p:txBody>
        </p:sp>
      </p:grpSp>
      <p:sp>
        <p:nvSpPr>
          <p:cNvPr id="89" name="텍스트 상자 88"/>
          <p:cNvSpPr txBox="1">
            <a:spLocks/>
          </p:cNvSpPr>
          <p:nvPr/>
        </p:nvSpPr>
        <p:spPr>
          <a:xfrm rot="0">
            <a:off x="918845" y="9512935"/>
            <a:ext cx="4872355" cy="902335"/>
          </a:xfrm>
          <a:prstGeom prst="rect"/>
        </p:spPr>
        <p:txBody>
          <a:bodyPr wrap="square" lIns="0" tIns="38100" rIns="0" bIns="0" vert="horz" anchor="t">
            <a:spAutoFit/>
          </a:bodyPr>
          <a:lstStyle/>
          <a:p>
            <a:pPr marL="12700" indent="0" algn="l" fontAlgn="auto" defTabSz="914400" ea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cap="none" spc="-25" dirty="0" smtClean="0" b="1">
                <a:solidFill>
                  <a:srgbClr val="EB6796"/>
                </a:solidFill>
                <a:latin typeface="나눔바른고딕OTF Light" charset="0"/>
                <a:ea typeface="나눔바른고딕OTF Light" charset="0"/>
              </a:rPr>
              <a:t>온라인 접수 _ www.DIOnavi.com</a:t>
            </a:r>
            <a:endParaRPr lang="ko-KR" altLang="en-US" sz="1400" cap="none" dirty="0" smtClean="0" b="1">
              <a:solidFill>
                <a:srgbClr val="EB6796"/>
              </a:solidFill>
              <a:latin typeface="나눔바른고딕OTF Light" charset="0"/>
              <a:ea typeface="나눔바른고딕OTF Light" charset="0"/>
            </a:endParaRPr>
          </a:p>
          <a:p>
            <a:pPr marL="12700" indent="0" algn="l" fontAlgn="auto" defTabSz="914400" ea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spc="-25" dirty="0" smtClean="0" b="1">
                <a:solidFill>
                  <a:srgbClr val="7E8083"/>
                </a:solidFill>
                <a:latin typeface="나눔바른고딕OTF Light" charset="0"/>
                <a:ea typeface="나눔바른고딕OTF Light" charset="0"/>
              </a:rPr>
              <a:t>담당자 _ 홍길동 대리(부산지점)</a:t>
            </a:r>
            <a:endParaRPr lang="ko-KR" altLang="en-US" sz="1200" cap="none" dirty="0" smtClean="0" b="1">
              <a:solidFill>
                <a:srgbClr val="7E8083"/>
              </a:solidFill>
              <a:latin typeface="나눔바른고딕OTF Light" charset="0"/>
              <a:ea typeface="나눔바른고딕OTF Light" charset="0"/>
            </a:endParaRPr>
          </a:p>
          <a:p>
            <a:pPr marL="12700" indent="0" algn="l" fontAlgn="auto" defTabSz="914400" eaLnBrk="0">
              <a:lnSpc>
                <a:spcPct val="115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spc="-30" dirty="0" smtClean="0" b="0">
                <a:solidFill>
                  <a:srgbClr val="7E8083"/>
                </a:solidFill>
                <a:latin typeface="나눔바른고딕OTF Light" charset="0"/>
                <a:ea typeface="나눔바른고딕OTF Light" charset="0"/>
              </a:rPr>
              <a:t>Mobile_ 010</a:t>
            </a:r>
            <a:r>
              <a:rPr lang="en-US" altLang="ko-KR" sz="1200" cap="none" spc="-90" dirty="0" smtClean="0" b="0">
                <a:solidFill>
                  <a:srgbClr val="7E8083"/>
                </a:solidFill>
                <a:latin typeface="나눔바른고딕OTF Light" charset="0"/>
                <a:ea typeface="나눔바른고딕OTF Light" charset="0"/>
              </a:rPr>
              <a:t> -</a:t>
            </a:r>
            <a:r>
              <a:rPr lang="en-US" altLang="ko-KR" sz="1200" cap="none" spc="-30" dirty="0" smtClean="0" b="0">
                <a:solidFill>
                  <a:srgbClr val="7E8083"/>
                </a:solidFill>
                <a:latin typeface="나눔바른고딕OTF Light" charset="0"/>
                <a:ea typeface="나눔바른고딕OTF Light" charset="0"/>
              </a:rPr>
              <a:t>1234-5678  | Email_hong@dio.co.kr</a:t>
            </a:r>
            <a:endParaRPr lang="ko-KR" altLang="en-US" sz="1200" cap="none" dirty="0" smtClean="0" b="0">
              <a:solidFill>
                <a:srgbClr val="7E8083"/>
              </a:solidFill>
              <a:latin typeface="나눔바른고딕OTF Light" charset="0"/>
              <a:ea typeface="나눔바른고딕OTF Light" charset="0"/>
            </a:endParaRPr>
          </a:p>
          <a:p>
            <a:pPr marL="12700" indent="0" algn="l" fontAlgn="auto" defTabSz="914400" eaLnBrk="0">
              <a:lnSpc>
                <a:spcPct val="115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spc="-30" dirty="0" smtClean="0" b="0">
                <a:solidFill>
                  <a:srgbClr val="7E8083"/>
                </a:solidFill>
                <a:latin typeface="나눔바른고딕OTF Light" charset="0"/>
                <a:ea typeface="나눔바른고딕OTF Light" charset="0"/>
              </a:rPr>
              <a:t>Tel_051-745-7700 (부산지점)</a:t>
            </a:r>
            <a:endParaRPr lang="ko-KR" altLang="en-US" sz="1200" cap="none" dirty="0" smtClean="0" b="0">
              <a:solidFill>
                <a:srgbClr val="7E8083"/>
              </a:solidFill>
              <a:latin typeface="나눔바른고딕OTF Light" charset="0"/>
              <a:ea typeface="나눔바른고딕OTF Light" charset="0"/>
            </a:endParaRP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5032375" y="9697720"/>
            <a:ext cx="1870710" cy="551815"/>
          </a:xfrm>
          <a:prstGeom prst="rect"/>
          <a:noFill/>
        </p:spPr>
      </p:pic>
      <p:sp>
        <p:nvSpPr>
          <p:cNvPr id="91" name="Rectangle 90"/>
          <p:cNvSpPr>
            <a:spLocks/>
          </p:cNvSpPr>
          <p:nvPr/>
        </p:nvSpPr>
        <p:spPr>
          <a:xfrm rot="0">
            <a:off x="2392680" y="1672590"/>
            <a:ext cx="1106805" cy="308610"/>
          </a:xfrm>
          <a:prstGeom prst="rect"/>
        </p:spPr>
        <p:txBody>
          <a:bodyPr wrap="none" lIns="91440" tIns="45720" rIns="91440" bIns="45720" vert="horz" anchor="t">
            <a:spAutoFit/>
          </a:bodyPr>
          <a:lstStyle/>
          <a:p>
            <a:pPr marL="12700" indent="0" algn="l" fontAlgn="auto" defTabSz="914400" eaLnBrk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Tx/>
              <a:buNone/>
            </a:pPr>
            <a:r>
              <a:rPr lang="en-US" altLang="ko-KR" sz="1400" cap="none" spc="30" dirty="0" smtClean="0" b="0">
                <a:solidFill>
                  <a:schemeClr val="bg1">
                    <a:lumMod val="65000"/>
                  </a:schemeClr>
                </a:solidFill>
                <a:latin typeface="나눔바른고딕OTF" charset="0"/>
                <a:ea typeface="나눔바른고딕OTF" charset="0"/>
              </a:rPr>
              <a:t>고재호 원장 </a:t>
            </a:r>
            <a:endParaRPr lang="ko-KR" altLang="en-US" sz="1400" cap="none" dirty="0" smtClean="0" b="0">
              <a:solidFill>
                <a:schemeClr val="bg1">
                  <a:lumMod val="65000"/>
                </a:schemeClr>
              </a:solidFill>
              <a:latin typeface="나눔바른고딕OTF" charset="0"/>
              <a:ea typeface="나눔바른고딕OTF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오피스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AppVersion>12.000</AppVersion>
  <Characters>0</Characters>
  <CharactersWithSpaces>0</CharactersWithSpaces>
  <DocSecurity>0</DocSecurity>
  <HyperlinksChanged>false</HyperlinksChanged>
  <Lines>0</Lines>
  <LinksUpToDate>false</LinksUpToDate>
  <Pages>6</Pages>
  <Paragraphs>0</Paragraphs>
  <Words>15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OH JungHwa</dc:creator>
  <cp:lastModifiedBy>OH JungHwa</cp:lastModifiedBy>
</cp:coreProperties>
</file>